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308" r:id="rId5"/>
    <p:sldId id="257" r:id="rId6"/>
    <p:sldId id="315" r:id="rId7"/>
    <p:sldId id="323" r:id="rId8"/>
    <p:sldId id="324" r:id="rId9"/>
    <p:sldId id="325" r:id="rId10"/>
    <p:sldId id="316" r:id="rId11"/>
    <p:sldId id="303" r:id="rId12"/>
    <p:sldId id="320" r:id="rId13"/>
    <p:sldId id="275" r:id="rId14"/>
    <p:sldId id="306" r:id="rId15"/>
    <p:sldId id="286" r:id="rId16"/>
    <p:sldId id="321" r:id="rId17"/>
    <p:sldId id="288" r:id="rId18"/>
    <p:sldId id="322" r:id="rId19"/>
    <p:sldId id="289" r:id="rId20"/>
    <p:sldId id="290" r:id="rId21"/>
    <p:sldId id="284" r:id="rId22"/>
    <p:sldId id="291" r:id="rId23"/>
    <p:sldId id="262" r:id="rId24"/>
    <p:sldId id="295" r:id="rId25"/>
    <p:sldId id="296" r:id="rId26"/>
    <p:sldId id="326" r:id="rId27"/>
    <p:sldId id="293" r:id="rId28"/>
    <p:sldId id="312" r:id="rId29"/>
    <p:sldId id="313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BCB8"/>
    <a:srgbClr val="009999"/>
    <a:srgbClr val="FAC294"/>
    <a:srgbClr val="384C53"/>
    <a:srgbClr val="996633"/>
    <a:srgbClr val="D5AB81"/>
    <a:srgbClr val="F7EEE5"/>
    <a:srgbClr val="663300"/>
    <a:srgbClr val="FDF4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1FA6F8-7301-42E1-BC07-58051F3ACBF6}" v="3509" dt="2024-09-16T14:04:25.6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96" autoAdjust="0"/>
  </p:normalViewPr>
  <p:slideViewPr>
    <p:cSldViewPr>
      <p:cViewPr>
        <p:scale>
          <a:sx n="166" d="100"/>
          <a:sy n="166" d="100"/>
        </p:scale>
        <p:origin x="-2640" y="-13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Clarke" userId="d0514d9d-2114-480b-80d2-37f164dadb77" providerId="ADAL" clId="{AE1FA6F8-7301-42E1-BC07-58051F3ACBF6}"/>
    <pc:docChg chg="undo redo custSel addSld delSld modSld sldOrd">
      <pc:chgData name="Jennifer Clarke" userId="d0514d9d-2114-480b-80d2-37f164dadb77" providerId="ADAL" clId="{AE1FA6F8-7301-42E1-BC07-58051F3ACBF6}" dt="2024-09-16T15:32:24.498" v="5420" actId="14734"/>
      <pc:docMkLst>
        <pc:docMk/>
      </pc:docMkLst>
      <pc:sldChg chg="addSp delSp modSp mod">
        <pc:chgData name="Jennifer Clarke" userId="d0514d9d-2114-480b-80d2-37f164dadb77" providerId="ADAL" clId="{AE1FA6F8-7301-42E1-BC07-58051F3ACBF6}" dt="2024-09-10T15:19:38.693" v="3849" actId="478"/>
        <pc:sldMkLst>
          <pc:docMk/>
          <pc:sldMk cId="0" sldId="257"/>
        </pc:sldMkLst>
        <pc:spChg chg="mod">
          <ac:chgData name="Jennifer Clarke" userId="d0514d9d-2114-480b-80d2-37f164dadb77" providerId="ADAL" clId="{AE1FA6F8-7301-42E1-BC07-58051F3ACBF6}" dt="2024-09-03T14:52:01.820" v="280" actId="207"/>
          <ac:spMkLst>
            <pc:docMk/>
            <pc:sldMk cId="0" sldId="257"/>
            <ac:spMk id="4" creationId="{00000000-0000-0000-0000-000000000000}"/>
          </ac:spMkLst>
        </pc:spChg>
        <pc:spChg chg="mod">
          <ac:chgData name="Jennifer Clarke" userId="d0514d9d-2114-480b-80d2-37f164dadb77" providerId="ADAL" clId="{AE1FA6F8-7301-42E1-BC07-58051F3ACBF6}" dt="2024-09-03T14:59:02.285" v="323" actId="207"/>
          <ac:spMkLst>
            <pc:docMk/>
            <pc:sldMk cId="0" sldId="257"/>
            <ac:spMk id="11" creationId="{00000000-0000-0000-0000-000000000000}"/>
          </ac:spMkLst>
        </pc:spChg>
        <pc:spChg chg="mod">
          <ac:chgData name="Jennifer Clarke" userId="d0514d9d-2114-480b-80d2-37f164dadb77" providerId="ADAL" clId="{AE1FA6F8-7301-42E1-BC07-58051F3ACBF6}" dt="2024-09-03T14:59:18.654" v="324" actId="2711"/>
          <ac:spMkLst>
            <pc:docMk/>
            <pc:sldMk cId="0" sldId="257"/>
            <ac:spMk id="12" creationId="{00000000-0000-0000-0000-000000000000}"/>
          </ac:spMkLst>
        </pc:spChg>
        <pc:spChg chg="mod">
          <ac:chgData name="Jennifer Clarke" userId="d0514d9d-2114-480b-80d2-37f164dadb77" providerId="ADAL" clId="{AE1FA6F8-7301-42E1-BC07-58051F3ACBF6}" dt="2024-09-03T14:59:23.574" v="325" actId="2711"/>
          <ac:spMkLst>
            <pc:docMk/>
            <pc:sldMk cId="0" sldId="257"/>
            <ac:spMk id="13" creationId="{00000000-0000-0000-0000-000000000000}"/>
          </ac:spMkLst>
        </pc:spChg>
        <pc:spChg chg="mod">
          <ac:chgData name="Jennifer Clarke" userId="d0514d9d-2114-480b-80d2-37f164dadb77" providerId="ADAL" clId="{AE1FA6F8-7301-42E1-BC07-58051F3ACBF6}" dt="2024-09-03T14:59:29.166" v="326" actId="2711"/>
          <ac:spMkLst>
            <pc:docMk/>
            <pc:sldMk cId="0" sldId="257"/>
            <ac:spMk id="19" creationId="{00000000-0000-0000-0000-000000000000}"/>
          </ac:spMkLst>
        </pc:spChg>
        <pc:spChg chg="mod">
          <ac:chgData name="Jennifer Clarke" userId="d0514d9d-2114-480b-80d2-37f164dadb77" providerId="ADAL" clId="{AE1FA6F8-7301-42E1-BC07-58051F3ACBF6}" dt="2024-09-03T14:59:41.229" v="328" actId="2711"/>
          <ac:spMkLst>
            <pc:docMk/>
            <pc:sldMk cId="0" sldId="257"/>
            <ac:spMk id="21" creationId="{00000000-0000-0000-0000-000000000000}"/>
          </ac:spMkLst>
        </pc:spChg>
        <pc:spChg chg="mod">
          <ac:chgData name="Jennifer Clarke" userId="d0514d9d-2114-480b-80d2-37f164dadb77" providerId="ADAL" clId="{AE1FA6F8-7301-42E1-BC07-58051F3ACBF6}" dt="2024-09-03T14:59:36.333" v="327" actId="2711"/>
          <ac:spMkLst>
            <pc:docMk/>
            <pc:sldMk cId="0" sldId="257"/>
            <ac:spMk id="22" creationId="{00000000-0000-0000-0000-000000000000}"/>
          </ac:spMkLst>
        </pc:spChg>
        <pc:grpChg chg="mod">
          <ac:chgData name="Jennifer Clarke" userId="d0514d9d-2114-480b-80d2-37f164dadb77" providerId="ADAL" clId="{AE1FA6F8-7301-42E1-BC07-58051F3ACBF6}" dt="2024-09-03T14:51:13.675" v="276" actId="1076"/>
          <ac:grpSpMkLst>
            <pc:docMk/>
            <pc:sldMk cId="0" sldId="257"/>
            <ac:grpSpMk id="20" creationId="{00000000-0000-0000-0000-000000000000}"/>
          </ac:grpSpMkLst>
        </pc:grpChg>
        <pc:picChg chg="add mod">
          <ac:chgData name="Jennifer Clarke" userId="d0514d9d-2114-480b-80d2-37f164dadb77" providerId="ADAL" clId="{AE1FA6F8-7301-42E1-BC07-58051F3ACBF6}" dt="2024-09-10T15:19:33.873" v="3848"/>
          <ac:picMkLst>
            <pc:docMk/>
            <pc:sldMk cId="0" sldId="257"/>
            <ac:picMk id="3" creationId="{DBA57FD3-A8C4-B65B-7D4B-D1BE91BBADDB}"/>
          </ac:picMkLst>
        </pc:picChg>
        <pc:picChg chg="mod">
          <ac:chgData name="Jennifer Clarke" userId="d0514d9d-2114-480b-80d2-37f164dadb77" providerId="ADAL" clId="{AE1FA6F8-7301-42E1-BC07-58051F3ACBF6}" dt="2024-09-03T14:49:54.593" v="265"/>
          <ac:picMkLst>
            <pc:docMk/>
            <pc:sldMk cId="0" sldId="257"/>
            <ac:picMk id="9" creationId="{599A2EC7-75B2-20C1-315E-F7BBE3C04F55}"/>
          </ac:picMkLst>
        </pc:picChg>
        <pc:picChg chg="del mod">
          <ac:chgData name="Jennifer Clarke" userId="d0514d9d-2114-480b-80d2-37f164dadb77" providerId="ADAL" clId="{AE1FA6F8-7301-42E1-BC07-58051F3ACBF6}" dt="2024-09-10T15:19:38.693" v="3849" actId="478"/>
          <ac:picMkLst>
            <pc:docMk/>
            <pc:sldMk cId="0" sldId="257"/>
            <ac:picMk id="10" creationId="{00000000-0000-0000-0000-000000000000}"/>
          </ac:picMkLst>
        </pc:picChg>
      </pc:sldChg>
      <pc:sldChg chg="modSp mod">
        <pc:chgData name="Jennifer Clarke" userId="d0514d9d-2114-480b-80d2-37f164dadb77" providerId="ADAL" clId="{AE1FA6F8-7301-42E1-BC07-58051F3ACBF6}" dt="2024-09-11T16:17:39.228" v="4991" actId="207"/>
        <pc:sldMkLst>
          <pc:docMk/>
          <pc:sldMk cId="0" sldId="262"/>
        </pc:sldMkLst>
        <pc:spChg chg="mod">
          <ac:chgData name="Jennifer Clarke" userId="d0514d9d-2114-480b-80d2-37f164dadb77" providerId="ADAL" clId="{AE1FA6F8-7301-42E1-BC07-58051F3ACBF6}" dt="2024-09-03T14:54:10.981" v="293" actId="207"/>
          <ac:spMkLst>
            <pc:docMk/>
            <pc:sldMk cId="0" sldId="262"/>
            <ac:spMk id="4" creationId="{00000000-0000-0000-0000-000000000000}"/>
          </ac:spMkLst>
        </pc:spChg>
        <pc:spChg chg="mod">
          <ac:chgData name="Jennifer Clarke" userId="d0514d9d-2114-480b-80d2-37f164dadb77" providerId="ADAL" clId="{AE1FA6F8-7301-42E1-BC07-58051F3ACBF6}" dt="2024-09-11T16:17:17.335" v="4990" actId="20577"/>
          <ac:spMkLst>
            <pc:docMk/>
            <pc:sldMk cId="0" sldId="262"/>
            <ac:spMk id="14" creationId="{00000000-0000-0000-0000-000000000000}"/>
          </ac:spMkLst>
        </pc:spChg>
        <pc:spChg chg="mod">
          <ac:chgData name="Jennifer Clarke" userId="d0514d9d-2114-480b-80d2-37f164dadb77" providerId="ADAL" clId="{AE1FA6F8-7301-42E1-BC07-58051F3ACBF6}" dt="2024-09-03T15:14:57.653" v="474" actId="2711"/>
          <ac:spMkLst>
            <pc:docMk/>
            <pc:sldMk cId="0" sldId="262"/>
            <ac:spMk id="15" creationId="{440181F7-6F39-4752-803A-00314773DAAD}"/>
          </ac:spMkLst>
        </pc:spChg>
        <pc:spChg chg="mod">
          <ac:chgData name="Jennifer Clarke" userId="d0514d9d-2114-480b-80d2-37f164dadb77" providerId="ADAL" clId="{AE1FA6F8-7301-42E1-BC07-58051F3ACBF6}" dt="2024-09-11T16:15:32.614" v="4977" actId="20577"/>
          <ac:spMkLst>
            <pc:docMk/>
            <pc:sldMk cId="0" sldId="262"/>
            <ac:spMk id="16" creationId="{00000000-0000-0000-0000-000000000000}"/>
          </ac:spMkLst>
        </pc:spChg>
        <pc:spChg chg="mod">
          <ac:chgData name="Jennifer Clarke" userId="d0514d9d-2114-480b-80d2-37f164dadb77" providerId="ADAL" clId="{AE1FA6F8-7301-42E1-BC07-58051F3ACBF6}" dt="2024-09-11T16:17:39.228" v="4991" actId="207"/>
          <ac:spMkLst>
            <pc:docMk/>
            <pc:sldMk cId="0" sldId="262"/>
            <ac:spMk id="17" creationId="{00000000-0000-0000-0000-000000000000}"/>
          </ac:spMkLst>
        </pc:spChg>
        <pc:picChg chg="mod">
          <ac:chgData name="Jennifer Clarke" userId="d0514d9d-2114-480b-80d2-37f164dadb77" providerId="ADAL" clId="{AE1FA6F8-7301-42E1-BC07-58051F3ACBF6}" dt="2024-09-03T15:07:49.062" v="383" actId="14826"/>
          <ac:picMkLst>
            <pc:docMk/>
            <pc:sldMk cId="0" sldId="262"/>
            <ac:picMk id="13" creationId="{00000000-0000-0000-0000-000000000000}"/>
          </ac:picMkLst>
        </pc:picChg>
      </pc:sldChg>
      <pc:sldChg chg="addSp delSp modSp mod modAnim">
        <pc:chgData name="Jennifer Clarke" userId="d0514d9d-2114-480b-80d2-37f164dadb77" providerId="ADAL" clId="{AE1FA6F8-7301-42E1-BC07-58051F3ACBF6}" dt="2024-09-16T14:04:40.295" v="5398" actId="1076"/>
        <pc:sldMkLst>
          <pc:docMk/>
          <pc:sldMk cId="0" sldId="275"/>
        </pc:sldMkLst>
        <pc:spChg chg="add mod">
          <ac:chgData name="Jennifer Clarke" userId="d0514d9d-2114-480b-80d2-37f164dadb77" providerId="ADAL" clId="{AE1FA6F8-7301-42E1-BC07-58051F3ACBF6}" dt="2024-09-16T14:04:35.471" v="5397" actId="1076"/>
          <ac:spMkLst>
            <pc:docMk/>
            <pc:sldMk cId="0" sldId="275"/>
            <ac:spMk id="2" creationId="{6BF6DB22-D3F1-2BD5-19CC-C29F101BA482}"/>
          </ac:spMkLst>
        </pc:spChg>
        <pc:spChg chg="mod">
          <ac:chgData name="Jennifer Clarke" userId="d0514d9d-2114-480b-80d2-37f164dadb77" providerId="ADAL" clId="{AE1FA6F8-7301-42E1-BC07-58051F3ACBF6}" dt="2024-09-03T14:52:38.071" v="284" actId="207"/>
          <ac:spMkLst>
            <pc:docMk/>
            <pc:sldMk cId="0" sldId="275"/>
            <ac:spMk id="4" creationId="{00000000-0000-0000-0000-000000000000}"/>
          </ac:spMkLst>
        </pc:spChg>
        <pc:spChg chg="add mod">
          <ac:chgData name="Jennifer Clarke" userId="d0514d9d-2114-480b-80d2-37f164dadb77" providerId="ADAL" clId="{AE1FA6F8-7301-42E1-BC07-58051F3ACBF6}" dt="2024-09-16T14:01:35.808" v="5343" actId="14100"/>
          <ac:spMkLst>
            <pc:docMk/>
            <pc:sldMk cId="0" sldId="275"/>
            <ac:spMk id="5" creationId="{9B5A10E1-EC22-DA9E-51E4-7FB3691FF1EA}"/>
          </ac:spMkLst>
        </pc:spChg>
        <pc:spChg chg="add mod">
          <ac:chgData name="Jennifer Clarke" userId="d0514d9d-2114-480b-80d2-37f164dadb77" providerId="ADAL" clId="{AE1FA6F8-7301-42E1-BC07-58051F3ACBF6}" dt="2024-09-16T14:01:39.936" v="5344" actId="14100"/>
          <ac:spMkLst>
            <pc:docMk/>
            <pc:sldMk cId="0" sldId="275"/>
            <ac:spMk id="7" creationId="{EE02C248-8248-2F07-675D-B24CDDDB1638}"/>
          </ac:spMkLst>
        </pc:spChg>
        <pc:spChg chg="mod">
          <ac:chgData name="Jennifer Clarke" userId="d0514d9d-2114-480b-80d2-37f164dadb77" providerId="ADAL" clId="{AE1FA6F8-7301-42E1-BC07-58051F3ACBF6}" dt="2024-09-03T15:11:05.169" v="403" actId="2711"/>
          <ac:spMkLst>
            <pc:docMk/>
            <pc:sldMk cId="0" sldId="275"/>
            <ac:spMk id="11" creationId="{00000000-0000-0000-0000-000000000000}"/>
          </ac:spMkLst>
        </pc:spChg>
        <pc:spChg chg="mod">
          <ac:chgData name="Jennifer Clarke" userId="d0514d9d-2114-480b-80d2-37f164dadb77" providerId="ADAL" clId="{AE1FA6F8-7301-42E1-BC07-58051F3ACBF6}" dt="2024-09-11T16:08:41.163" v="4876" actId="12"/>
          <ac:spMkLst>
            <pc:docMk/>
            <pc:sldMk cId="0" sldId="275"/>
            <ac:spMk id="12" creationId="{00000000-0000-0000-0000-000000000000}"/>
          </ac:spMkLst>
        </pc:spChg>
        <pc:spChg chg="mod">
          <ac:chgData name="Jennifer Clarke" userId="d0514d9d-2114-480b-80d2-37f164dadb77" providerId="ADAL" clId="{AE1FA6F8-7301-42E1-BC07-58051F3ACBF6}" dt="2024-09-10T13:06:55.777" v="3362" actId="6549"/>
          <ac:spMkLst>
            <pc:docMk/>
            <pc:sldMk cId="0" sldId="275"/>
            <ac:spMk id="13" creationId="{00000000-0000-0000-0000-000000000000}"/>
          </ac:spMkLst>
        </pc:spChg>
        <pc:spChg chg="mod">
          <ac:chgData name="Jennifer Clarke" userId="d0514d9d-2114-480b-80d2-37f164dadb77" providerId="ADAL" clId="{AE1FA6F8-7301-42E1-BC07-58051F3ACBF6}" dt="2024-09-16T14:04:25.624" v="5395" actId="20577"/>
          <ac:spMkLst>
            <pc:docMk/>
            <pc:sldMk cId="0" sldId="275"/>
            <ac:spMk id="15" creationId="{00000000-0000-0000-0000-000000000000}"/>
          </ac:spMkLst>
        </pc:spChg>
        <pc:spChg chg="mod">
          <ac:chgData name="Jennifer Clarke" userId="d0514d9d-2114-480b-80d2-37f164dadb77" providerId="ADAL" clId="{AE1FA6F8-7301-42E1-BC07-58051F3ACBF6}" dt="2024-09-16T14:04:40.295" v="5398" actId="1076"/>
          <ac:spMkLst>
            <pc:docMk/>
            <pc:sldMk cId="0" sldId="275"/>
            <ac:spMk id="18" creationId="{D4C5F23F-D9EF-41B0-BD9C-DDA4F1FE7FA2}"/>
          </ac:spMkLst>
        </pc:spChg>
        <pc:spChg chg="del mod">
          <ac:chgData name="Jennifer Clarke" userId="d0514d9d-2114-480b-80d2-37f164dadb77" providerId="ADAL" clId="{AE1FA6F8-7301-42E1-BC07-58051F3ACBF6}" dt="2024-09-10T12:53:48.787" v="3083" actId="21"/>
          <ac:spMkLst>
            <pc:docMk/>
            <pc:sldMk cId="0" sldId="275"/>
            <ac:spMk id="21" creationId="{00000000-0000-0000-0000-000000000000}"/>
          </ac:spMkLst>
        </pc:spChg>
        <pc:picChg chg="add mod">
          <ac:chgData name="Jennifer Clarke" userId="d0514d9d-2114-480b-80d2-37f164dadb77" providerId="ADAL" clId="{AE1FA6F8-7301-42E1-BC07-58051F3ACBF6}" dt="2024-09-10T15:23:03.215" v="3891"/>
          <ac:picMkLst>
            <pc:docMk/>
            <pc:sldMk cId="0" sldId="275"/>
            <ac:picMk id="3" creationId="{5213C2BC-A145-B6AD-432D-4D12643C2FA1}"/>
          </ac:picMkLst>
        </pc:picChg>
        <pc:picChg chg="del mod">
          <ac:chgData name="Jennifer Clarke" userId="d0514d9d-2114-480b-80d2-37f164dadb77" providerId="ADAL" clId="{AE1FA6F8-7301-42E1-BC07-58051F3ACBF6}" dt="2024-09-10T15:20:03.400" v="3856" actId="21"/>
          <ac:picMkLst>
            <pc:docMk/>
            <pc:sldMk cId="0" sldId="275"/>
            <ac:picMk id="17" creationId="{00000000-0000-0000-0000-000000000000}"/>
          </ac:picMkLst>
        </pc:picChg>
      </pc:sldChg>
      <pc:sldChg chg="addSp delSp modSp del mod">
        <pc:chgData name="Jennifer Clarke" userId="d0514d9d-2114-480b-80d2-37f164dadb77" providerId="ADAL" clId="{AE1FA6F8-7301-42E1-BC07-58051F3ACBF6}" dt="2024-09-11T16:18:13.840" v="4992" actId="2696"/>
        <pc:sldMkLst>
          <pc:docMk/>
          <pc:sldMk cId="0" sldId="277"/>
        </pc:sldMkLst>
        <pc:spChg chg="mod">
          <ac:chgData name="Jennifer Clarke" userId="d0514d9d-2114-480b-80d2-37f164dadb77" providerId="ADAL" clId="{AE1FA6F8-7301-42E1-BC07-58051F3ACBF6}" dt="2024-09-03T15:19:59.613" v="614" actId="1076"/>
          <ac:spMkLst>
            <pc:docMk/>
            <pc:sldMk cId="0" sldId="277"/>
            <ac:spMk id="4" creationId="{00000000-0000-0000-0000-000000000000}"/>
          </ac:spMkLst>
        </pc:spChg>
        <pc:spChg chg="mod">
          <ac:chgData name="Jennifer Clarke" userId="d0514d9d-2114-480b-80d2-37f164dadb77" providerId="ADAL" clId="{AE1FA6F8-7301-42E1-BC07-58051F3ACBF6}" dt="2024-09-03T15:16:05.421" v="482" actId="1076"/>
          <ac:spMkLst>
            <pc:docMk/>
            <pc:sldMk cId="0" sldId="277"/>
            <ac:spMk id="12" creationId="{00000000-0000-0000-0000-000000000000}"/>
          </ac:spMkLst>
        </pc:spChg>
        <pc:spChg chg="mod">
          <ac:chgData name="Jennifer Clarke" userId="d0514d9d-2114-480b-80d2-37f164dadb77" providerId="ADAL" clId="{AE1FA6F8-7301-42E1-BC07-58051F3ACBF6}" dt="2024-09-03T15:16:12.257" v="483" actId="1076"/>
          <ac:spMkLst>
            <pc:docMk/>
            <pc:sldMk cId="0" sldId="277"/>
            <ac:spMk id="14" creationId="{00000000-0000-0000-0000-000000000000}"/>
          </ac:spMkLst>
        </pc:spChg>
        <pc:spChg chg="mod">
          <ac:chgData name="Jennifer Clarke" userId="d0514d9d-2114-480b-80d2-37f164dadb77" providerId="ADAL" clId="{AE1FA6F8-7301-42E1-BC07-58051F3ACBF6}" dt="2024-09-03T15:16:33.704" v="486" actId="1076"/>
          <ac:spMkLst>
            <pc:docMk/>
            <pc:sldMk cId="0" sldId="277"/>
            <ac:spMk id="15" creationId="{00000000-0000-0000-0000-000000000000}"/>
          </ac:spMkLst>
        </pc:spChg>
        <pc:spChg chg="mod">
          <ac:chgData name="Jennifer Clarke" userId="d0514d9d-2114-480b-80d2-37f164dadb77" providerId="ADAL" clId="{AE1FA6F8-7301-42E1-BC07-58051F3ACBF6}" dt="2024-09-03T15:16:50.585" v="489" actId="1076"/>
          <ac:spMkLst>
            <pc:docMk/>
            <pc:sldMk cId="0" sldId="277"/>
            <ac:spMk id="16" creationId="{00000000-0000-0000-0000-000000000000}"/>
          </ac:spMkLst>
        </pc:spChg>
        <pc:spChg chg="mod">
          <ac:chgData name="Jennifer Clarke" userId="d0514d9d-2114-480b-80d2-37f164dadb77" providerId="ADAL" clId="{AE1FA6F8-7301-42E1-BC07-58051F3ACBF6}" dt="2024-09-03T15:15:45.617" v="480" actId="2711"/>
          <ac:spMkLst>
            <pc:docMk/>
            <pc:sldMk cId="0" sldId="277"/>
            <ac:spMk id="17" creationId="{00000000-0000-0000-0000-000000000000}"/>
          </ac:spMkLst>
        </pc:spChg>
        <pc:spChg chg="mod">
          <ac:chgData name="Jennifer Clarke" userId="d0514d9d-2114-480b-80d2-37f164dadb77" providerId="ADAL" clId="{AE1FA6F8-7301-42E1-BC07-58051F3ACBF6}" dt="2024-09-03T15:19:30.714" v="610" actId="207"/>
          <ac:spMkLst>
            <pc:docMk/>
            <pc:sldMk cId="0" sldId="277"/>
            <ac:spMk id="20" creationId="{00000000-0000-0000-0000-000000000000}"/>
          </ac:spMkLst>
        </pc:spChg>
        <pc:spChg chg="mod">
          <ac:chgData name="Jennifer Clarke" userId="d0514d9d-2114-480b-80d2-37f164dadb77" providerId="ADAL" clId="{AE1FA6F8-7301-42E1-BC07-58051F3ACBF6}" dt="2024-09-03T15:15:24.248" v="478" actId="2711"/>
          <ac:spMkLst>
            <pc:docMk/>
            <pc:sldMk cId="0" sldId="277"/>
            <ac:spMk id="22" creationId="{C559706A-371B-4FAF-8C77-305447A826D0}"/>
          </ac:spMkLst>
        </pc:spChg>
        <pc:spChg chg="mod">
          <ac:chgData name="Jennifer Clarke" userId="d0514d9d-2114-480b-80d2-37f164dadb77" providerId="ADAL" clId="{AE1FA6F8-7301-42E1-BC07-58051F3ACBF6}" dt="2024-09-03T15:18:15.166" v="517" actId="1076"/>
          <ac:spMkLst>
            <pc:docMk/>
            <pc:sldMk cId="0" sldId="277"/>
            <ac:spMk id="24" creationId="{00000000-0000-0000-0000-000000000000}"/>
          </ac:spMkLst>
        </pc:spChg>
        <pc:spChg chg="mod">
          <ac:chgData name="Jennifer Clarke" userId="d0514d9d-2114-480b-80d2-37f164dadb77" providerId="ADAL" clId="{AE1FA6F8-7301-42E1-BC07-58051F3ACBF6}" dt="2024-09-03T15:19:55.283" v="613" actId="14100"/>
          <ac:spMkLst>
            <pc:docMk/>
            <pc:sldMk cId="0" sldId="277"/>
            <ac:spMk id="25" creationId="{00000000-0000-0000-0000-000000000000}"/>
          </ac:spMkLst>
        </pc:spChg>
        <pc:spChg chg="mod">
          <ac:chgData name="Jennifer Clarke" userId="d0514d9d-2114-480b-80d2-37f164dadb77" providerId="ADAL" clId="{AE1FA6F8-7301-42E1-BC07-58051F3ACBF6}" dt="2024-09-03T15:20:35.314" v="643" actId="20577"/>
          <ac:spMkLst>
            <pc:docMk/>
            <pc:sldMk cId="0" sldId="277"/>
            <ac:spMk id="26" creationId="{00000000-0000-0000-0000-000000000000}"/>
          </ac:spMkLst>
        </pc:spChg>
        <pc:spChg chg="mod">
          <ac:chgData name="Jennifer Clarke" userId="d0514d9d-2114-480b-80d2-37f164dadb77" providerId="ADAL" clId="{AE1FA6F8-7301-42E1-BC07-58051F3ACBF6}" dt="2024-09-03T15:20:43.297" v="644" actId="1076"/>
          <ac:spMkLst>
            <pc:docMk/>
            <pc:sldMk cId="0" sldId="277"/>
            <ac:spMk id="27" creationId="{00000000-0000-0000-0000-000000000000}"/>
          </ac:spMkLst>
        </pc:spChg>
        <pc:spChg chg="mod">
          <ac:chgData name="Jennifer Clarke" userId="d0514d9d-2114-480b-80d2-37f164dadb77" providerId="ADAL" clId="{AE1FA6F8-7301-42E1-BC07-58051F3ACBF6}" dt="2024-09-03T15:17:55.031" v="515" actId="404"/>
          <ac:spMkLst>
            <pc:docMk/>
            <pc:sldMk cId="0" sldId="277"/>
            <ac:spMk id="28" creationId="{00000000-0000-0000-0000-000000000000}"/>
          </ac:spMkLst>
        </pc:spChg>
        <pc:spChg chg="mod">
          <ac:chgData name="Jennifer Clarke" userId="d0514d9d-2114-480b-80d2-37f164dadb77" providerId="ADAL" clId="{AE1FA6F8-7301-42E1-BC07-58051F3ACBF6}" dt="2024-09-03T15:17:26.417" v="499" actId="1076"/>
          <ac:spMkLst>
            <pc:docMk/>
            <pc:sldMk cId="0" sldId="277"/>
            <ac:spMk id="29" creationId="{00000000-0000-0000-0000-000000000000}"/>
          </ac:spMkLst>
        </pc:spChg>
        <pc:picChg chg="add mod">
          <ac:chgData name="Jennifer Clarke" userId="d0514d9d-2114-480b-80d2-37f164dadb77" providerId="ADAL" clId="{AE1FA6F8-7301-42E1-BC07-58051F3ACBF6}" dt="2024-09-10T15:22:26.348" v="3881"/>
          <ac:picMkLst>
            <pc:docMk/>
            <pc:sldMk cId="0" sldId="277"/>
            <ac:picMk id="2" creationId="{FA6ED116-3D4E-B1C4-F891-89162F865D77}"/>
          </ac:picMkLst>
        </pc:picChg>
        <pc:picChg chg="del mod">
          <ac:chgData name="Jennifer Clarke" userId="d0514d9d-2114-480b-80d2-37f164dadb77" providerId="ADAL" clId="{AE1FA6F8-7301-42E1-BC07-58051F3ACBF6}" dt="2024-09-10T15:21:11.325" v="3869" actId="21"/>
          <ac:picMkLst>
            <pc:docMk/>
            <pc:sldMk cId="0" sldId="277"/>
            <ac:picMk id="31" creationId="{00000000-0000-0000-0000-000000000000}"/>
          </ac:picMkLst>
        </pc:picChg>
      </pc:sldChg>
      <pc:sldChg chg="addSp delSp modSp mod">
        <pc:chgData name="Jennifer Clarke" userId="d0514d9d-2114-480b-80d2-37f164dadb77" providerId="ADAL" clId="{AE1FA6F8-7301-42E1-BC07-58051F3ACBF6}" dt="2024-09-11T16:12:54.481" v="4889" actId="14838"/>
        <pc:sldMkLst>
          <pc:docMk/>
          <pc:sldMk cId="0" sldId="284"/>
        </pc:sldMkLst>
        <pc:spChg chg="mod">
          <ac:chgData name="Jennifer Clarke" userId="d0514d9d-2114-480b-80d2-37f164dadb77" providerId="ADAL" clId="{AE1FA6F8-7301-42E1-BC07-58051F3ACBF6}" dt="2024-09-03T14:53:48.719" v="291" actId="207"/>
          <ac:spMkLst>
            <pc:docMk/>
            <pc:sldMk cId="0" sldId="284"/>
            <ac:spMk id="4" creationId="{00000000-0000-0000-0000-000000000000}"/>
          </ac:spMkLst>
        </pc:spChg>
        <pc:spChg chg="mod ord">
          <ac:chgData name="Jennifer Clarke" userId="d0514d9d-2114-480b-80d2-37f164dadb77" providerId="ADAL" clId="{AE1FA6F8-7301-42E1-BC07-58051F3ACBF6}" dt="2024-09-11T16:12:54.481" v="4889" actId="14838"/>
          <ac:spMkLst>
            <pc:docMk/>
            <pc:sldMk cId="0" sldId="284"/>
            <ac:spMk id="21" creationId="{00000000-0000-0000-0000-000000000000}"/>
          </ac:spMkLst>
        </pc:spChg>
        <pc:picChg chg="add del mod">
          <ac:chgData name="Jennifer Clarke" userId="d0514d9d-2114-480b-80d2-37f164dadb77" providerId="ADAL" clId="{AE1FA6F8-7301-42E1-BC07-58051F3ACBF6}" dt="2024-09-10T15:13:05.142" v="3802" actId="21"/>
          <ac:picMkLst>
            <pc:docMk/>
            <pc:sldMk cId="0" sldId="284"/>
            <ac:picMk id="2" creationId="{ACD25C45-6DAE-630A-CFFD-34637411312A}"/>
          </ac:picMkLst>
        </pc:picChg>
        <pc:picChg chg="add mod modCrop">
          <ac:chgData name="Jennifer Clarke" userId="d0514d9d-2114-480b-80d2-37f164dadb77" providerId="ADAL" clId="{AE1FA6F8-7301-42E1-BC07-58051F3ACBF6}" dt="2024-09-10T15:19:00.017" v="3845" actId="2085"/>
          <ac:picMkLst>
            <pc:docMk/>
            <pc:sldMk cId="0" sldId="284"/>
            <ac:picMk id="5" creationId="{E52BC829-72FA-BACA-E0D2-76B484DF9180}"/>
          </ac:picMkLst>
        </pc:picChg>
        <pc:picChg chg="add mod">
          <ac:chgData name="Jennifer Clarke" userId="d0514d9d-2114-480b-80d2-37f164dadb77" providerId="ADAL" clId="{AE1FA6F8-7301-42E1-BC07-58051F3ACBF6}" dt="2024-09-10T15:22:33.717" v="3883"/>
          <ac:picMkLst>
            <pc:docMk/>
            <pc:sldMk cId="0" sldId="284"/>
            <ac:picMk id="7" creationId="{3F01CE05-A36C-42B5-72B8-00003BED56F3}"/>
          </ac:picMkLst>
        </pc:picChg>
        <pc:picChg chg="del mod">
          <ac:chgData name="Jennifer Clarke" userId="d0514d9d-2114-480b-80d2-37f164dadb77" providerId="ADAL" clId="{AE1FA6F8-7301-42E1-BC07-58051F3ACBF6}" dt="2024-09-10T15:19:12.933" v="3846" actId="21"/>
          <ac:picMkLst>
            <pc:docMk/>
            <pc:sldMk cId="0" sldId="284"/>
            <ac:picMk id="9" creationId="{00000000-0000-0000-0000-000000000000}"/>
          </ac:picMkLst>
        </pc:picChg>
        <pc:picChg chg="del mod">
          <ac:chgData name="Jennifer Clarke" userId="d0514d9d-2114-480b-80d2-37f164dadb77" providerId="ADAL" clId="{AE1FA6F8-7301-42E1-BC07-58051F3ACBF6}" dt="2024-09-10T15:10:30.591" v="3756" actId="21"/>
          <ac:picMkLst>
            <pc:docMk/>
            <pc:sldMk cId="0" sldId="284"/>
            <ac:picMk id="1026" creationId="{546F23A9-ED1F-F0C8-C253-43260ACBDEDD}"/>
          </ac:picMkLst>
        </pc:picChg>
      </pc:sldChg>
      <pc:sldChg chg="addSp delSp modSp mod">
        <pc:chgData name="Jennifer Clarke" userId="d0514d9d-2114-480b-80d2-37f164dadb77" providerId="ADAL" clId="{AE1FA6F8-7301-42E1-BC07-58051F3ACBF6}" dt="2024-09-10T15:22:53.136" v="3889"/>
        <pc:sldMkLst>
          <pc:docMk/>
          <pc:sldMk cId="0" sldId="286"/>
        </pc:sldMkLst>
        <pc:spChg chg="mod">
          <ac:chgData name="Jennifer Clarke" userId="d0514d9d-2114-480b-80d2-37f164dadb77" providerId="ADAL" clId="{AE1FA6F8-7301-42E1-BC07-58051F3ACBF6}" dt="2024-09-03T14:52:59.855" v="286" actId="207"/>
          <ac:spMkLst>
            <pc:docMk/>
            <pc:sldMk cId="0" sldId="286"/>
            <ac:spMk id="4" creationId="{00000000-0000-0000-0000-000000000000}"/>
          </ac:spMkLst>
        </pc:spChg>
        <pc:spChg chg="mod">
          <ac:chgData name="Jennifer Clarke" userId="d0514d9d-2114-480b-80d2-37f164dadb77" providerId="ADAL" clId="{AE1FA6F8-7301-42E1-BC07-58051F3ACBF6}" dt="2024-09-03T15:11:44.996" v="407" actId="2711"/>
          <ac:spMkLst>
            <pc:docMk/>
            <pc:sldMk cId="0" sldId="286"/>
            <ac:spMk id="10" creationId="{F69909C4-8E6D-4BF0-8600-078A154F44A4}"/>
          </ac:spMkLst>
        </pc:spChg>
        <pc:graphicFrameChg chg="mod modGraphic">
          <ac:chgData name="Jennifer Clarke" userId="d0514d9d-2114-480b-80d2-37f164dadb77" providerId="ADAL" clId="{AE1FA6F8-7301-42E1-BC07-58051F3ACBF6}" dt="2024-09-10T14:50:50.920" v="3523" actId="20577"/>
          <ac:graphicFrameMkLst>
            <pc:docMk/>
            <pc:sldMk cId="0" sldId="286"/>
            <ac:graphicFrameMk id="12" creationId="{00000000-0000-0000-0000-000000000000}"/>
          </ac:graphicFrameMkLst>
        </pc:graphicFrameChg>
        <pc:picChg chg="add mod">
          <ac:chgData name="Jennifer Clarke" userId="d0514d9d-2114-480b-80d2-37f164dadb77" providerId="ADAL" clId="{AE1FA6F8-7301-42E1-BC07-58051F3ACBF6}" dt="2024-09-10T15:22:53.136" v="3889"/>
          <ac:picMkLst>
            <pc:docMk/>
            <pc:sldMk cId="0" sldId="286"/>
            <ac:picMk id="2" creationId="{56EBA242-ABF5-98AB-EFCD-C0A83752D9B7}"/>
          </ac:picMkLst>
        </pc:picChg>
        <pc:picChg chg="del mod">
          <ac:chgData name="Jennifer Clarke" userId="d0514d9d-2114-480b-80d2-37f164dadb77" providerId="ADAL" clId="{AE1FA6F8-7301-42E1-BC07-58051F3ACBF6}" dt="2024-09-10T15:20:07.205" v="3857" actId="21"/>
          <ac:picMkLst>
            <pc:docMk/>
            <pc:sldMk cId="0" sldId="286"/>
            <ac:picMk id="15" creationId="{00000000-0000-0000-0000-000000000000}"/>
          </ac:picMkLst>
        </pc:picChg>
      </pc:sldChg>
      <pc:sldChg chg="addSp delSp modSp mod">
        <pc:chgData name="Jennifer Clarke" userId="d0514d9d-2114-480b-80d2-37f164dadb77" providerId="ADAL" clId="{AE1FA6F8-7301-42E1-BC07-58051F3ACBF6}" dt="2024-09-16T15:32:24.498" v="5420" actId="14734"/>
        <pc:sldMkLst>
          <pc:docMk/>
          <pc:sldMk cId="0" sldId="288"/>
        </pc:sldMkLst>
        <pc:spChg chg="mod">
          <ac:chgData name="Jennifer Clarke" userId="d0514d9d-2114-480b-80d2-37f164dadb77" providerId="ADAL" clId="{AE1FA6F8-7301-42E1-BC07-58051F3ACBF6}" dt="2024-09-10T14:53:06.255" v="3629" actId="1076"/>
          <ac:spMkLst>
            <pc:docMk/>
            <pc:sldMk cId="0" sldId="288"/>
            <ac:spMk id="2" creationId="{7554EF8A-49E4-4EA4-B515-61E2B69D6909}"/>
          </ac:spMkLst>
        </pc:spChg>
        <pc:spChg chg="mod">
          <ac:chgData name="Jennifer Clarke" userId="d0514d9d-2114-480b-80d2-37f164dadb77" providerId="ADAL" clId="{AE1FA6F8-7301-42E1-BC07-58051F3ACBF6}" dt="2024-09-03T14:53:09.597" v="287" actId="207"/>
          <ac:spMkLst>
            <pc:docMk/>
            <pc:sldMk cId="0" sldId="288"/>
            <ac:spMk id="4" creationId="{00000000-0000-0000-0000-000000000000}"/>
          </ac:spMkLst>
        </pc:spChg>
        <pc:spChg chg="mod">
          <ac:chgData name="Jennifer Clarke" userId="d0514d9d-2114-480b-80d2-37f164dadb77" providerId="ADAL" clId="{AE1FA6F8-7301-42E1-BC07-58051F3ACBF6}" dt="2024-09-03T15:11:51.421" v="408" actId="2711"/>
          <ac:spMkLst>
            <pc:docMk/>
            <pc:sldMk cId="0" sldId="288"/>
            <ac:spMk id="14" creationId="{C528E065-62F7-44CD-8C88-E0626683C705}"/>
          </ac:spMkLst>
        </pc:spChg>
        <pc:graphicFrameChg chg="add mod">
          <ac:chgData name="Jennifer Clarke" userId="d0514d9d-2114-480b-80d2-37f164dadb77" providerId="ADAL" clId="{AE1FA6F8-7301-42E1-BC07-58051F3ACBF6}" dt="2024-09-10T14:53:58.534" v="3635"/>
          <ac:graphicFrameMkLst>
            <pc:docMk/>
            <pc:sldMk cId="0" sldId="288"/>
            <ac:graphicFrameMk id="3" creationId="{017F3295-FBDB-379F-E46E-C85D6F88BAB5}"/>
          </ac:graphicFrameMkLst>
        </pc:graphicFrameChg>
        <pc:graphicFrameChg chg="mod modGraphic">
          <ac:chgData name="Jennifer Clarke" userId="d0514d9d-2114-480b-80d2-37f164dadb77" providerId="ADAL" clId="{AE1FA6F8-7301-42E1-BC07-58051F3ACBF6}" dt="2024-09-16T15:32:24.498" v="5420" actId="14734"/>
          <ac:graphicFrameMkLst>
            <pc:docMk/>
            <pc:sldMk cId="0" sldId="288"/>
            <ac:graphicFrameMk id="5" creationId="{0C64D2D0-263F-49FD-AA32-10EF94AB862D}"/>
          </ac:graphicFrameMkLst>
        </pc:graphicFrameChg>
        <pc:graphicFrameChg chg="mod modGraphic">
          <ac:chgData name="Jennifer Clarke" userId="d0514d9d-2114-480b-80d2-37f164dadb77" providerId="ADAL" clId="{AE1FA6F8-7301-42E1-BC07-58051F3ACBF6}" dt="2024-09-11T16:09:46.476" v="4882" actId="20577"/>
          <ac:graphicFrameMkLst>
            <pc:docMk/>
            <pc:sldMk cId="0" sldId="288"/>
            <ac:graphicFrameMk id="12" creationId="{00000000-0000-0000-0000-000000000000}"/>
          </ac:graphicFrameMkLst>
        </pc:graphicFrameChg>
        <pc:picChg chg="add mod">
          <ac:chgData name="Jennifer Clarke" userId="d0514d9d-2114-480b-80d2-37f164dadb77" providerId="ADAL" clId="{AE1FA6F8-7301-42E1-BC07-58051F3ACBF6}" dt="2024-09-10T15:22:49.235" v="3887"/>
          <ac:picMkLst>
            <pc:docMk/>
            <pc:sldMk cId="0" sldId="288"/>
            <ac:picMk id="6" creationId="{73FF1CCA-3E3A-CB07-21C2-1A6E6E3EDEA7}"/>
          </ac:picMkLst>
        </pc:picChg>
        <pc:picChg chg="del mod">
          <ac:chgData name="Jennifer Clarke" userId="d0514d9d-2114-480b-80d2-37f164dadb77" providerId="ADAL" clId="{AE1FA6F8-7301-42E1-BC07-58051F3ACBF6}" dt="2024-09-10T15:20:45.681" v="3864" actId="21"/>
          <ac:picMkLst>
            <pc:docMk/>
            <pc:sldMk cId="0" sldId="288"/>
            <ac:picMk id="15" creationId="{00000000-0000-0000-0000-000000000000}"/>
          </ac:picMkLst>
        </pc:picChg>
      </pc:sldChg>
      <pc:sldChg chg="addSp delSp modSp mod">
        <pc:chgData name="Jennifer Clarke" userId="d0514d9d-2114-480b-80d2-37f164dadb77" providerId="ADAL" clId="{AE1FA6F8-7301-42E1-BC07-58051F3ACBF6}" dt="2024-09-10T15:22:42.862" v="3885"/>
        <pc:sldMkLst>
          <pc:docMk/>
          <pc:sldMk cId="0" sldId="289"/>
        </pc:sldMkLst>
        <pc:spChg chg="mod">
          <ac:chgData name="Jennifer Clarke" userId="d0514d9d-2114-480b-80d2-37f164dadb77" providerId="ADAL" clId="{AE1FA6F8-7301-42E1-BC07-58051F3ACBF6}" dt="2024-09-03T14:53:16.450" v="288" actId="207"/>
          <ac:spMkLst>
            <pc:docMk/>
            <pc:sldMk cId="0" sldId="289"/>
            <ac:spMk id="4" creationId="{00000000-0000-0000-0000-000000000000}"/>
          </ac:spMkLst>
        </pc:spChg>
        <pc:spChg chg="mod">
          <ac:chgData name="Jennifer Clarke" userId="d0514d9d-2114-480b-80d2-37f164dadb77" providerId="ADAL" clId="{AE1FA6F8-7301-42E1-BC07-58051F3ACBF6}" dt="2024-09-03T15:11:57.137" v="409" actId="2711"/>
          <ac:spMkLst>
            <pc:docMk/>
            <pc:sldMk cId="0" sldId="289"/>
            <ac:spMk id="10" creationId="{287C1196-CFAE-41D8-912C-218EBF39CA63}"/>
          </ac:spMkLst>
        </pc:spChg>
        <pc:graphicFrameChg chg="mod modGraphic">
          <ac:chgData name="Jennifer Clarke" userId="d0514d9d-2114-480b-80d2-37f164dadb77" providerId="ADAL" clId="{AE1FA6F8-7301-42E1-BC07-58051F3ACBF6}" dt="2024-09-10T14:57:02.172" v="3669" actId="20577"/>
          <ac:graphicFrameMkLst>
            <pc:docMk/>
            <pc:sldMk cId="0" sldId="289"/>
            <ac:graphicFrameMk id="12" creationId="{00000000-0000-0000-0000-000000000000}"/>
          </ac:graphicFrameMkLst>
        </pc:graphicFrameChg>
        <pc:picChg chg="add mod">
          <ac:chgData name="Jennifer Clarke" userId="d0514d9d-2114-480b-80d2-37f164dadb77" providerId="ADAL" clId="{AE1FA6F8-7301-42E1-BC07-58051F3ACBF6}" dt="2024-09-10T15:22:42.862" v="3885"/>
          <ac:picMkLst>
            <pc:docMk/>
            <pc:sldMk cId="0" sldId="289"/>
            <ac:picMk id="2" creationId="{9F6E99B4-9505-B450-3DF7-E64506CD00FF}"/>
          </ac:picMkLst>
        </pc:picChg>
        <pc:picChg chg="del mod">
          <ac:chgData name="Jennifer Clarke" userId="d0514d9d-2114-480b-80d2-37f164dadb77" providerId="ADAL" clId="{AE1FA6F8-7301-42E1-BC07-58051F3ACBF6}" dt="2024-09-10T15:20:50.103" v="3865" actId="21"/>
          <ac:picMkLst>
            <pc:docMk/>
            <pc:sldMk cId="0" sldId="289"/>
            <ac:picMk id="15" creationId="{00000000-0000-0000-0000-000000000000}"/>
          </ac:picMkLst>
        </pc:picChg>
      </pc:sldChg>
      <pc:sldChg chg="addSp delSp modSp mod modAnim">
        <pc:chgData name="Jennifer Clarke" userId="d0514d9d-2114-480b-80d2-37f164dadb77" providerId="ADAL" clId="{AE1FA6F8-7301-42E1-BC07-58051F3ACBF6}" dt="2024-09-11T16:45:08.096" v="5139"/>
        <pc:sldMkLst>
          <pc:docMk/>
          <pc:sldMk cId="0" sldId="290"/>
        </pc:sldMkLst>
        <pc:spChg chg="add mod">
          <ac:chgData name="Jennifer Clarke" userId="d0514d9d-2114-480b-80d2-37f164dadb77" providerId="ADAL" clId="{AE1FA6F8-7301-42E1-BC07-58051F3ACBF6}" dt="2024-09-11T16:12:19.063" v="4888" actId="1582"/>
          <ac:spMkLst>
            <pc:docMk/>
            <pc:sldMk cId="0" sldId="290"/>
            <ac:spMk id="3" creationId="{B3127104-92B5-D6F5-7FFD-F1A982AB2593}"/>
          </ac:spMkLst>
        </pc:spChg>
        <pc:spChg chg="mod">
          <ac:chgData name="Jennifer Clarke" userId="d0514d9d-2114-480b-80d2-37f164dadb77" providerId="ADAL" clId="{AE1FA6F8-7301-42E1-BC07-58051F3ACBF6}" dt="2024-09-03T14:53:29.415" v="289" actId="207"/>
          <ac:spMkLst>
            <pc:docMk/>
            <pc:sldMk cId="0" sldId="290"/>
            <ac:spMk id="4" creationId="{00000000-0000-0000-0000-000000000000}"/>
          </ac:spMkLst>
        </pc:spChg>
        <pc:spChg chg="mod">
          <ac:chgData name="Jennifer Clarke" userId="d0514d9d-2114-480b-80d2-37f164dadb77" providerId="ADAL" clId="{AE1FA6F8-7301-42E1-BC07-58051F3ACBF6}" dt="2024-09-03T15:12:04.432" v="410" actId="2711"/>
          <ac:spMkLst>
            <pc:docMk/>
            <pc:sldMk cId="0" sldId="290"/>
            <ac:spMk id="14" creationId="{36B26B0B-EACD-426D-B002-EA4423487BCE}"/>
          </ac:spMkLst>
        </pc:spChg>
        <pc:graphicFrameChg chg="mod modGraphic">
          <ac:chgData name="Jennifer Clarke" userId="d0514d9d-2114-480b-80d2-37f164dadb77" providerId="ADAL" clId="{AE1FA6F8-7301-42E1-BC07-58051F3ACBF6}" dt="2024-09-10T14:56:53.696" v="3657" actId="20577"/>
          <ac:graphicFrameMkLst>
            <pc:docMk/>
            <pc:sldMk cId="0" sldId="290"/>
            <ac:graphicFrameMk id="12" creationId="{00000000-0000-0000-0000-000000000000}"/>
          </ac:graphicFrameMkLst>
        </pc:graphicFrameChg>
        <pc:picChg chg="add mod">
          <ac:chgData name="Jennifer Clarke" userId="d0514d9d-2114-480b-80d2-37f164dadb77" providerId="ADAL" clId="{AE1FA6F8-7301-42E1-BC07-58051F3ACBF6}" dt="2024-09-10T15:22:38.255" v="3884"/>
          <ac:picMkLst>
            <pc:docMk/>
            <pc:sldMk cId="0" sldId="290"/>
            <ac:picMk id="2" creationId="{B9845077-8049-D9D5-CEA6-7F3054DD549D}"/>
          </ac:picMkLst>
        </pc:picChg>
        <pc:picChg chg="del mod">
          <ac:chgData name="Jennifer Clarke" userId="d0514d9d-2114-480b-80d2-37f164dadb77" providerId="ADAL" clId="{AE1FA6F8-7301-42E1-BC07-58051F3ACBF6}" dt="2024-09-10T15:20:54.728" v="3866" actId="21"/>
          <ac:picMkLst>
            <pc:docMk/>
            <pc:sldMk cId="0" sldId="290"/>
            <ac:picMk id="15" creationId="{00000000-0000-0000-0000-000000000000}"/>
          </ac:picMkLst>
        </pc:picChg>
      </pc:sldChg>
      <pc:sldChg chg="addSp delSp modSp mod">
        <pc:chgData name="Jennifer Clarke" userId="d0514d9d-2114-480b-80d2-37f164dadb77" providerId="ADAL" clId="{AE1FA6F8-7301-42E1-BC07-58051F3ACBF6}" dt="2024-09-11T16:15:12.579" v="4958" actId="14100"/>
        <pc:sldMkLst>
          <pc:docMk/>
          <pc:sldMk cId="0" sldId="291"/>
        </pc:sldMkLst>
        <pc:spChg chg="mod">
          <ac:chgData name="Jennifer Clarke" userId="d0514d9d-2114-480b-80d2-37f164dadb77" providerId="ADAL" clId="{AE1FA6F8-7301-42E1-BC07-58051F3ACBF6}" dt="2024-09-11T16:13:30.345" v="4895" actId="1076"/>
          <ac:spMkLst>
            <pc:docMk/>
            <pc:sldMk cId="0" sldId="291"/>
            <ac:spMk id="4" creationId="{00000000-0000-0000-0000-000000000000}"/>
          </ac:spMkLst>
        </pc:spChg>
        <pc:spChg chg="del mod">
          <ac:chgData name="Jennifer Clarke" userId="d0514d9d-2114-480b-80d2-37f164dadb77" providerId="ADAL" clId="{AE1FA6F8-7301-42E1-BC07-58051F3ACBF6}" dt="2024-09-11T16:13:13.951" v="4891" actId="21"/>
          <ac:spMkLst>
            <pc:docMk/>
            <pc:sldMk cId="0" sldId="291"/>
            <ac:spMk id="12" creationId="{00000000-0000-0000-0000-000000000000}"/>
          </ac:spMkLst>
        </pc:spChg>
        <pc:spChg chg="del mod">
          <ac:chgData name="Jennifer Clarke" userId="d0514d9d-2114-480b-80d2-37f164dadb77" providerId="ADAL" clId="{AE1FA6F8-7301-42E1-BC07-58051F3ACBF6}" dt="2024-09-11T15:46:48.404" v="3900" actId="21"/>
          <ac:spMkLst>
            <pc:docMk/>
            <pc:sldMk cId="0" sldId="291"/>
            <ac:spMk id="13" creationId="{00000000-0000-0000-0000-000000000000}"/>
          </ac:spMkLst>
        </pc:spChg>
        <pc:spChg chg="mod">
          <ac:chgData name="Jennifer Clarke" userId="d0514d9d-2114-480b-80d2-37f164dadb77" providerId="ADAL" clId="{AE1FA6F8-7301-42E1-BC07-58051F3ACBF6}" dt="2024-09-11T16:15:12.579" v="4958" actId="14100"/>
          <ac:spMkLst>
            <pc:docMk/>
            <pc:sldMk cId="0" sldId="291"/>
            <ac:spMk id="14" creationId="{00000000-0000-0000-0000-000000000000}"/>
          </ac:spMkLst>
        </pc:spChg>
        <pc:spChg chg="mod">
          <ac:chgData name="Jennifer Clarke" userId="d0514d9d-2114-480b-80d2-37f164dadb77" providerId="ADAL" clId="{AE1FA6F8-7301-42E1-BC07-58051F3ACBF6}" dt="2024-09-03T15:12:37.534" v="414" actId="2711"/>
          <ac:spMkLst>
            <pc:docMk/>
            <pc:sldMk cId="0" sldId="291"/>
            <ac:spMk id="15" creationId="{734C14BB-4D39-40AF-ADC7-E017BA9F9CB7}"/>
          </ac:spMkLst>
        </pc:spChg>
        <pc:spChg chg="del mod">
          <ac:chgData name="Jennifer Clarke" userId="d0514d9d-2114-480b-80d2-37f164dadb77" providerId="ADAL" clId="{AE1FA6F8-7301-42E1-BC07-58051F3ACBF6}" dt="2024-09-11T16:13:26.030" v="4893" actId="21"/>
          <ac:spMkLst>
            <pc:docMk/>
            <pc:sldMk cId="0" sldId="291"/>
            <ac:spMk id="21" creationId="{00000000-0000-0000-0000-000000000000}"/>
          </ac:spMkLst>
        </pc:spChg>
        <pc:spChg chg="del mod">
          <ac:chgData name="Jennifer Clarke" userId="d0514d9d-2114-480b-80d2-37f164dadb77" providerId="ADAL" clId="{AE1FA6F8-7301-42E1-BC07-58051F3ACBF6}" dt="2024-09-11T16:13:10.771" v="4890" actId="21"/>
          <ac:spMkLst>
            <pc:docMk/>
            <pc:sldMk cId="0" sldId="291"/>
            <ac:spMk id="22" creationId="{00000000-0000-0000-0000-000000000000}"/>
          </ac:spMkLst>
        </pc:spChg>
        <pc:spChg chg="del mod">
          <ac:chgData name="Jennifer Clarke" userId="d0514d9d-2114-480b-80d2-37f164dadb77" providerId="ADAL" clId="{AE1FA6F8-7301-42E1-BC07-58051F3ACBF6}" dt="2024-09-11T16:13:17.059" v="4892" actId="21"/>
          <ac:spMkLst>
            <pc:docMk/>
            <pc:sldMk cId="0" sldId="291"/>
            <ac:spMk id="23" creationId="{00000000-0000-0000-0000-000000000000}"/>
          </ac:spMkLst>
        </pc:spChg>
        <pc:picChg chg="add mod">
          <ac:chgData name="Jennifer Clarke" userId="d0514d9d-2114-480b-80d2-37f164dadb77" providerId="ADAL" clId="{AE1FA6F8-7301-42E1-BC07-58051F3ACBF6}" dt="2024-09-10T15:22:31.534" v="3882"/>
          <ac:picMkLst>
            <pc:docMk/>
            <pc:sldMk cId="0" sldId="291"/>
            <ac:picMk id="2" creationId="{95E573A8-054F-B7EA-C32F-2DA68FF7B5C5}"/>
          </ac:picMkLst>
        </pc:picChg>
        <pc:picChg chg="del mod">
          <ac:chgData name="Jennifer Clarke" userId="d0514d9d-2114-480b-80d2-37f164dadb77" providerId="ADAL" clId="{AE1FA6F8-7301-42E1-BC07-58051F3ACBF6}" dt="2024-09-10T15:21:07.464" v="3868" actId="21"/>
          <ac:picMkLst>
            <pc:docMk/>
            <pc:sldMk cId="0" sldId="291"/>
            <ac:picMk id="17" creationId="{00000000-0000-0000-0000-000000000000}"/>
          </ac:picMkLst>
        </pc:picChg>
      </pc:sldChg>
      <pc:sldChg chg="addSp delSp modSp mod">
        <pc:chgData name="Jennifer Clarke" userId="d0514d9d-2114-480b-80d2-37f164dadb77" providerId="ADAL" clId="{AE1FA6F8-7301-42E1-BC07-58051F3ACBF6}" dt="2024-09-10T15:21:51.062" v="3876" actId="1076"/>
        <pc:sldMkLst>
          <pc:docMk/>
          <pc:sldMk cId="0" sldId="293"/>
        </pc:sldMkLst>
        <pc:spChg chg="mod">
          <ac:chgData name="Jennifer Clarke" userId="d0514d9d-2114-480b-80d2-37f164dadb77" providerId="ADAL" clId="{AE1FA6F8-7301-42E1-BC07-58051F3ACBF6}" dt="2024-09-03T14:55:00.414" v="298" actId="207"/>
          <ac:spMkLst>
            <pc:docMk/>
            <pc:sldMk cId="0" sldId="293"/>
            <ac:spMk id="4" creationId="{00000000-0000-0000-0000-000000000000}"/>
          </ac:spMkLst>
        </pc:spChg>
        <pc:spChg chg="mod">
          <ac:chgData name="Jennifer Clarke" userId="d0514d9d-2114-480b-80d2-37f164dadb77" providerId="ADAL" clId="{AE1FA6F8-7301-42E1-BC07-58051F3ACBF6}" dt="2024-09-03T15:23:53.072" v="666" actId="1076"/>
          <ac:spMkLst>
            <pc:docMk/>
            <pc:sldMk cId="0" sldId="293"/>
            <ac:spMk id="21" creationId="{00000000-0000-0000-0000-000000000000}"/>
          </ac:spMkLst>
        </pc:spChg>
        <pc:picChg chg="add mod">
          <ac:chgData name="Jennifer Clarke" userId="d0514d9d-2114-480b-80d2-37f164dadb77" providerId="ADAL" clId="{AE1FA6F8-7301-42E1-BC07-58051F3ACBF6}" dt="2024-09-10T15:21:51.062" v="3876" actId="1076"/>
          <ac:picMkLst>
            <pc:docMk/>
            <pc:sldMk cId="0" sldId="293"/>
            <ac:picMk id="2" creationId="{C5DA1FD5-795F-5D3E-2D60-83A1F252E856}"/>
          </ac:picMkLst>
        </pc:picChg>
        <pc:picChg chg="del mod">
          <ac:chgData name="Jennifer Clarke" userId="d0514d9d-2114-480b-80d2-37f164dadb77" providerId="ADAL" clId="{AE1FA6F8-7301-42E1-BC07-58051F3ACBF6}" dt="2024-09-10T15:21:36.134" v="3874" actId="21"/>
          <ac:picMkLst>
            <pc:docMk/>
            <pc:sldMk cId="0" sldId="293"/>
            <ac:picMk id="9" creationId="{00000000-0000-0000-0000-000000000000}"/>
          </ac:picMkLst>
        </pc:picChg>
      </pc:sldChg>
      <pc:sldChg chg="delSp modSp del mod delAnim">
        <pc:chgData name="Jennifer Clarke" userId="d0514d9d-2114-480b-80d2-37f164dadb77" providerId="ADAL" clId="{AE1FA6F8-7301-42E1-BC07-58051F3ACBF6}" dt="2024-09-06T21:15:31.976" v="2516" actId="2696"/>
        <pc:sldMkLst>
          <pc:docMk/>
          <pc:sldMk cId="0" sldId="294"/>
        </pc:sldMkLst>
        <pc:spChg chg="mod">
          <ac:chgData name="Jennifer Clarke" userId="d0514d9d-2114-480b-80d2-37f164dadb77" providerId="ADAL" clId="{AE1FA6F8-7301-42E1-BC07-58051F3ACBF6}" dt="2024-09-03T14:51:52.483" v="279" actId="207"/>
          <ac:spMkLst>
            <pc:docMk/>
            <pc:sldMk cId="0" sldId="294"/>
            <ac:spMk id="4" creationId="{00000000-0000-0000-0000-000000000000}"/>
          </ac:spMkLst>
        </pc:spChg>
        <pc:spChg chg="del mod">
          <ac:chgData name="Jennifer Clarke" userId="d0514d9d-2114-480b-80d2-37f164dadb77" providerId="ADAL" clId="{AE1FA6F8-7301-42E1-BC07-58051F3ACBF6}" dt="2024-09-06T20:48:24.842" v="1262" actId="21"/>
          <ac:spMkLst>
            <pc:docMk/>
            <pc:sldMk cId="0" sldId="294"/>
            <ac:spMk id="5" creationId="{00647177-30A5-4650-4933-8CADAB851AFD}"/>
          </ac:spMkLst>
        </pc:spChg>
        <pc:spChg chg="del mod">
          <ac:chgData name="Jennifer Clarke" userId="d0514d9d-2114-480b-80d2-37f164dadb77" providerId="ADAL" clId="{AE1FA6F8-7301-42E1-BC07-58051F3ACBF6}" dt="2024-09-06T20:48:24.842" v="1262" actId="21"/>
          <ac:spMkLst>
            <pc:docMk/>
            <pc:sldMk cId="0" sldId="294"/>
            <ac:spMk id="6" creationId="{0B24F69A-3E0C-3E3F-42C2-3FCBEC5D5D14}"/>
          </ac:spMkLst>
        </pc:spChg>
        <pc:spChg chg="mod">
          <ac:chgData name="Jennifer Clarke" userId="d0514d9d-2114-480b-80d2-37f164dadb77" providerId="ADAL" clId="{AE1FA6F8-7301-42E1-BC07-58051F3ACBF6}" dt="2024-09-03T15:00:53.832" v="336" actId="1076"/>
          <ac:spMkLst>
            <pc:docMk/>
            <pc:sldMk cId="0" sldId="294"/>
            <ac:spMk id="9" creationId="{E0F6003A-D3E3-7BAF-5A01-B50ED740C93C}"/>
          </ac:spMkLst>
        </pc:spChg>
        <pc:spChg chg="mod">
          <ac:chgData name="Jennifer Clarke" userId="d0514d9d-2114-480b-80d2-37f164dadb77" providerId="ADAL" clId="{AE1FA6F8-7301-42E1-BC07-58051F3ACBF6}" dt="2024-09-03T15:00:02.799" v="330" actId="2711"/>
          <ac:spMkLst>
            <pc:docMk/>
            <pc:sldMk cId="0" sldId="294"/>
            <ac:spMk id="11" creationId="{00000000-0000-0000-0000-000000000000}"/>
          </ac:spMkLst>
        </pc:spChg>
        <pc:spChg chg="del mod">
          <ac:chgData name="Jennifer Clarke" userId="d0514d9d-2114-480b-80d2-37f164dadb77" providerId="ADAL" clId="{AE1FA6F8-7301-42E1-BC07-58051F3ACBF6}" dt="2024-09-06T20:48:24.842" v="1262" actId="21"/>
          <ac:spMkLst>
            <pc:docMk/>
            <pc:sldMk cId="0" sldId="294"/>
            <ac:spMk id="13" creationId="{00000000-0000-0000-0000-000000000000}"/>
          </ac:spMkLst>
        </pc:spChg>
        <pc:spChg chg="mod">
          <ac:chgData name="Jennifer Clarke" userId="d0514d9d-2114-480b-80d2-37f164dadb77" providerId="ADAL" clId="{AE1FA6F8-7301-42E1-BC07-58051F3ACBF6}" dt="2024-09-03T15:00:47.306" v="335" actId="1076"/>
          <ac:spMkLst>
            <pc:docMk/>
            <pc:sldMk cId="0" sldId="294"/>
            <ac:spMk id="17" creationId="{00000000-0000-0000-0000-000000000000}"/>
          </ac:spMkLst>
        </pc:spChg>
        <pc:picChg chg="mod">
          <ac:chgData name="Jennifer Clarke" userId="d0514d9d-2114-480b-80d2-37f164dadb77" providerId="ADAL" clId="{AE1FA6F8-7301-42E1-BC07-58051F3ACBF6}" dt="2024-09-03T14:51:33.394" v="278" actId="14826"/>
          <ac:picMkLst>
            <pc:docMk/>
            <pc:sldMk cId="0" sldId="294"/>
            <ac:picMk id="16" creationId="{00000000-0000-0000-0000-000000000000}"/>
          </ac:picMkLst>
        </pc:picChg>
      </pc:sldChg>
      <pc:sldChg chg="addSp delSp modSp mod modAnim">
        <pc:chgData name="Jennifer Clarke" userId="d0514d9d-2114-480b-80d2-37f164dadb77" providerId="ADAL" clId="{AE1FA6F8-7301-42E1-BC07-58051F3ACBF6}" dt="2024-09-11T16:46:58.096" v="5149"/>
        <pc:sldMkLst>
          <pc:docMk/>
          <pc:sldMk cId="0" sldId="295"/>
        </pc:sldMkLst>
        <pc:spChg chg="mod">
          <ac:chgData name="Jennifer Clarke" userId="d0514d9d-2114-480b-80d2-37f164dadb77" providerId="ADAL" clId="{AE1FA6F8-7301-42E1-BC07-58051F3ACBF6}" dt="2024-09-03T14:54:33.202" v="295" actId="207"/>
          <ac:spMkLst>
            <pc:docMk/>
            <pc:sldMk cId="0" sldId="295"/>
            <ac:spMk id="4" creationId="{00000000-0000-0000-0000-000000000000}"/>
          </ac:spMkLst>
        </pc:spChg>
        <pc:spChg chg="mod">
          <ac:chgData name="Jennifer Clarke" userId="d0514d9d-2114-480b-80d2-37f164dadb77" providerId="ADAL" clId="{AE1FA6F8-7301-42E1-BC07-58051F3ACBF6}" dt="2024-09-11T16:32:49.547" v="5093" actId="2711"/>
          <ac:spMkLst>
            <pc:docMk/>
            <pc:sldMk cId="0" sldId="295"/>
            <ac:spMk id="12" creationId="{00000000-0000-0000-0000-000000000000}"/>
          </ac:spMkLst>
        </pc:spChg>
        <pc:spChg chg="mod">
          <ac:chgData name="Jennifer Clarke" userId="d0514d9d-2114-480b-80d2-37f164dadb77" providerId="ADAL" clId="{AE1FA6F8-7301-42E1-BC07-58051F3ACBF6}" dt="2024-09-03T15:20:55.849" v="646" actId="2711"/>
          <ac:spMkLst>
            <pc:docMk/>
            <pc:sldMk cId="0" sldId="295"/>
            <ac:spMk id="14" creationId="{00000000-0000-0000-0000-000000000000}"/>
          </ac:spMkLst>
        </pc:spChg>
        <pc:spChg chg="mod">
          <ac:chgData name="Jennifer Clarke" userId="d0514d9d-2114-480b-80d2-37f164dadb77" providerId="ADAL" clId="{AE1FA6F8-7301-42E1-BC07-58051F3ACBF6}" dt="2024-09-11T16:31:41.022" v="5033" actId="20577"/>
          <ac:spMkLst>
            <pc:docMk/>
            <pc:sldMk cId="0" sldId="295"/>
            <ac:spMk id="16" creationId="{00000000-0000-0000-0000-000000000000}"/>
          </ac:spMkLst>
        </pc:spChg>
        <pc:spChg chg="mod">
          <ac:chgData name="Jennifer Clarke" userId="d0514d9d-2114-480b-80d2-37f164dadb77" providerId="ADAL" clId="{AE1FA6F8-7301-42E1-BC07-58051F3ACBF6}" dt="2024-09-11T16:32:30.549" v="5092" actId="14100"/>
          <ac:spMkLst>
            <pc:docMk/>
            <pc:sldMk cId="0" sldId="295"/>
            <ac:spMk id="17" creationId="{00000000-0000-0000-0000-000000000000}"/>
          </ac:spMkLst>
        </pc:spChg>
        <pc:spChg chg="mod">
          <ac:chgData name="Jennifer Clarke" userId="d0514d9d-2114-480b-80d2-37f164dadb77" providerId="ADAL" clId="{AE1FA6F8-7301-42E1-BC07-58051F3ACBF6}" dt="2024-09-03T15:20:50.765" v="645" actId="2711"/>
          <ac:spMkLst>
            <pc:docMk/>
            <pc:sldMk cId="0" sldId="295"/>
            <ac:spMk id="21" creationId="{00000000-0000-0000-0000-000000000000}"/>
          </ac:spMkLst>
        </pc:spChg>
        <pc:spChg chg="mod">
          <ac:chgData name="Jennifer Clarke" userId="d0514d9d-2114-480b-80d2-37f164dadb77" providerId="ADAL" clId="{AE1FA6F8-7301-42E1-BC07-58051F3ACBF6}" dt="2024-09-11T16:31:08.694" v="5016" actId="20577"/>
          <ac:spMkLst>
            <pc:docMk/>
            <pc:sldMk cId="0" sldId="295"/>
            <ac:spMk id="24" creationId="{00000000-0000-0000-0000-000000000000}"/>
          </ac:spMkLst>
        </pc:spChg>
        <pc:spChg chg="mod">
          <ac:chgData name="Jennifer Clarke" userId="d0514d9d-2114-480b-80d2-37f164dadb77" providerId="ADAL" clId="{AE1FA6F8-7301-42E1-BC07-58051F3ACBF6}" dt="2024-09-03T15:21:20.154" v="649" actId="2711"/>
          <ac:spMkLst>
            <pc:docMk/>
            <pc:sldMk cId="0" sldId="295"/>
            <ac:spMk id="29" creationId="{00000000-0000-0000-0000-000000000000}"/>
          </ac:spMkLst>
        </pc:spChg>
        <pc:picChg chg="add mod">
          <ac:chgData name="Jennifer Clarke" userId="d0514d9d-2114-480b-80d2-37f164dadb77" providerId="ADAL" clId="{AE1FA6F8-7301-42E1-BC07-58051F3ACBF6}" dt="2024-09-10T15:22:22.403" v="3880"/>
          <ac:picMkLst>
            <pc:docMk/>
            <pc:sldMk cId="0" sldId="295"/>
            <ac:picMk id="2" creationId="{D5040D83-FA48-95DB-6BDA-0E63847D81D4}"/>
          </ac:picMkLst>
        </pc:picChg>
        <pc:picChg chg="del mod">
          <ac:chgData name="Jennifer Clarke" userId="d0514d9d-2114-480b-80d2-37f164dadb77" providerId="ADAL" clId="{AE1FA6F8-7301-42E1-BC07-58051F3ACBF6}" dt="2024-09-10T15:21:15.023" v="3870" actId="21"/>
          <ac:picMkLst>
            <pc:docMk/>
            <pc:sldMk cId="0" sldId="295"/>
            <ac:picMk id="18" creationId="{00000000-0000-0000-0000-000000000000}"/>
          </ac:picMkLst>
        </pc:picChg>
      </pc:sldChg>
      <pc:sldChg chg="addSp delSp modSp mod">
        <pc:chgData name="Jennifer Clarke" userId="d0514d9d-2114-480b-80d2-37f164dadb77" providerId="ADAL" clId="{AE1FA6F8-7301-42E1-BC07-58051F3ACBF6}" dt="2024-09-11T16:33:39.266" v="5101" actId="20577"/>
        <pc:sldMkLst>
          <pc:docMk/>
          <pc:sldMk cId="0" sldId="296"/>
        </pc:sldMkLst>
        <pc:spChg chg="mod">
          <ac:chgData name="Jennifer Clarke" userId="d0514d9d-2114-480b-80d2-37f164dadb77" providerId="ADAL" clId="{AE1FA6F8-7301-42E1-BC07-58051F3ACBF6}" dt="2024-09-03T14:54:43.396" v="296" actId="207"/>
          <ac:spMkLst>
            <pc:docMk/>
            <pc:sldMk cId="0" sldId="296"/>
            <ac:spMk id="4" creationId="{00000000-0000-0000-0000-000000000000}"/>
          </ac:spMkLst>
        </pc:spChg>
        <pc:spChg chg="mod">
          <ac:chgData name="Jennifer Clarke" userId="d0514d9d-2114-480b-80d2-37f164dadb77" providerId="ADAL" clId="{AE1FA6F8-7301-42E1-BC07-58051F3ACBF6}" dt="2024-09-03T15:21:48.186" v="652" actId="2711"/>
          <ac:spMkLst>
            <pc:docMk/>
            <pc:sldMk cId="0" sldId="296"/>
            <ac:spMk id="10" creationId="{5C13CADD-ED69-4E5A-A9C8-8184FDB8B262}"/>
          </ac:spMkLst>
        </pc:spChg>
        <pc:spChg chg="mod">
          <ac:chgData name="Jennifer Clarke" userId="d0514d9d-2114-480b-80d2-37f164dadb77" providerId="ADAL" clId="{AE1FA6F8-7301-42E1-BC07-58051F3ACBF6}" dt="2024-09-11T16:33:39.266" v="5101" actId="20577"/>
          <ac:spMkLst>
            <pc:docMk/>
            <pc:sldMk cId="0" sldId="296"/>
            <ac:spMk id="12" creationId="{00000000-0000-0000-0000-000000000000}"/>
          </ac:spMkLst>
        </pc:spChg>
        <pc:spChg chg="mod">
          <ac:chgData name="Jennifer Clarke" userId="d0514d9d-2114-480b-80d2-37f164dadb77" providerId="ADAL" clId="{AE1FA6F8-7301-42E1-BC07-58051F3ACBF6}" dt="2024-09-03T15:22:13.467" v="654" actId="207"/>
          <ac:spMkLst>
            <pc:docMk/>
            <pc:sldMk cId="0" sldId="296"/>
            <ac:spMk id="14" creationId="{00000000-0000-0000-0000-000000000000}"/>
          </ac:spMkLst>
        </pc:spChg>
        <pc:spChg chg="mod">
          <ac:chgData name="Jennifer Clarke" userId="d0514d9d-2114-480b-80d2-37f164dadb77" providerId="ADAL" clId="{AE1FA6F8-7301-42E1-BC07-58051F3ACBF6}" dt="2024-09-03T15:21:48.186" v="652" actId="2711"/>
          <ac:spMkLst>
            <pc:docMk/>
            <pc:sldMk cId="0" sldId="296"/>
            <ac:spMk id="21" creationId="{00000000-0000-0000-0000-000000000000}"/>
          </ac:spMkLst>
        </pc:spChg>
        <pc:picChg chg="add mod">
          <ac:chgData name="Jennifer Clarke" userId="d0514d9d-2114-480b-80d2-37f164dadb77" providerId="ADAL" clId="{AE1FA6F8-7301-42E1-BC07-58051F3ACBF6}" dt="2024-09-10T15:22:17.428" v="3879"/>
          <ac:picMkLst>
            <pc:docMk/>
            <pc:sldMk cId="0" sldId="296"/>
            <ac:picMk id="2" creationId="{69C5F427-AA05-8C43-1EAA-0A957EEB0214}"/>
          </ac:picMkLst>
        </pc:picChg>
        <pc:picChg chg="del mod">
          <ac:chgData name="Jennifer Clarke" userId="d0514d9d-2114-480b-80d2-37f164dadb77" providerId="ADAL" clId="{AE1FA6F8-7301-42E1-BC07-58051F3ACBF6}" dt="2024-09-10T15:21:18.339" v="3871" actId="21"/>
          <ac:picMkLst>
            <pc:docMk/>
            <pc:sldMk cId="0" sldId="296"/>
            <ac:picMk id="15" creationId="{00000000-0000-0000-0000-000000000000}"/>
          </ac:picMkLst>
        </pc:picChg>
      </pc:sldChg>
      <pc:sldChg chg="addSp delSp modSp mod delAnim modAnim">
        <pc:chgData name="Jennifer Clarke" userId="d0514d9d-2114-480b-80d2-37f164dadb77" providerId="ADAL" clId="{AE1FA6F8-7301-42E1-BC07-58051F3ACBF6}" dt="2024-09-10T15:23:07.290" v="3893"/>
        <pc:sldMkLst>
          <pc:docMk/>
          <pc:sldMk cId="2984211759" sldId="303"/>
        </pc:sldMkLst>
        <pc:spChg chg="add del mod">
          <ac:chgData name="Jennifer Clarke" userId="d0514d9d-2114-480b-80d2-37f164dadb77" providerId="ADAL" clId="{AE1FA6F8-7301-42E1-BC07-58051F3ACBF6}" dt="2024-09-10T12:41:44.509" v="2920" actId="21"/>
          <ac:spMkLst>
            <pc:docMk/>
            <pc:sldMk cId="2984211759" sldId="303"/>
            <ac:spMk id="2" creationId="{1B74FA8E-F1D1-F4A7-3D37-64BDF30E41E7}"/>
          </ac:spMkLst>
        </pc:spChg>
        <pc:spChg chg="add del mod">
          <ac:chgData name="Jennifer Clarke" userId="d0514d9d-2114-480b-80d2-37f164dadb77" providerId="ADAL" clId="{AE1FA6F8-7301-42E1-BC07-58051F3ACBF6}" dt="2024-09-10T12:41:44.509" v="2920" actId="21"/>
          <ac:spMkLst>
            <pc:docMk/>
            <pc:sldMk cId="2984211759" sldId="303"/>
            <ac:spMk id="3" creationId="{61D9C3D7-1AAD-1647-BE82-828DADDE93A5}"/>
          </ac:spMkLst>
        </pc:spChg>
        <pc:spChg chg="mod">
          <ac:chgData name="Jennifer Clarke" userId="d0514d9d-2114-480b-80d2-37f164dadb77" providerId="ADAL" clId="{AE1FA6F8-7301-42E1-BC07-58051F3ACBF6}" dt="2024-09-10T12:42:02.431" v="2921" actId="1076"/>
          <ac:spMkLst>
            <pc:docMk/>
            <pc:sldMk cId="2984211759" sldId="303"/>
            <ac:spMk id="4" creationId="{00000000-0000-0000-0000-000000000000}"/>
          </ac:spMkLst>
        </pc:spChg>
        <pc:spChg chg="add del mod">
          <ac:chgData name="Jennifer Clarke" userId="d0514d9d-2114-480b-80d2-37f164dadb77" providerId="ADAL" clId="{AE1FA6F8-7301-42E1-BC07-58051F3ACBF6}" dt="2024-09-10T12:41:44.509" v="2920" actId="21"/>
          <ac:spMkLst>
            <pc:docMk/>
            <pc:sldMk cId="2984211759" sldId="303"/>
            <ac:spMk id="5" creationId="{4B29E57A-9A78-2D32-7AF8-F8205E0C7C6F}"/>
          </ac:spMkLst>
        </pc:spChg>
        <pc:spChg chg="add mod">
          <ac:chgData name="Jennifer Clarke" userId="d0514d9d-2114-480b-80d2-37f164dadb77" providerId="ADAL" clId="{AE1FA6F8-7301-42E1-BC07-58051F3ACBF6}" dt="2024-09-10T12:44:15.713" v="2928"/>
          <ac:spMkLst>
            <pc:docMk/>
            <pc:sldMk cId="2984211759" sldId="303"/>
            <ac:spMk id="7" creationId="{63E44BCE-76C0-B5DE-A3EE-8DB8B67A6491}"/>
          </ac:spMkLst>
        </pc:spChg>
        <pc:spChg chg="del mod">
          <ac:chgData name="Jennifer Clarke" userId="d0514d9d-2114-480b-80d2-37f164dadb77" providerId="ADAL" clId="{AE1FA6F8-7301-42E1-BC07-58051F3ACBF6}" dt="2024-09-10T12:43:59.536" v="2926" actId="21"/>
          <ac:spMkLst>
            <pc:docMk/>
            <pc:sldMk cId="2984211759" sldId="303"/>
            <ac:spMk id="11" creationId="{00000000-0000-0000-0000-000000000000}"/>
          </ac:spMkLst>
        </pc:spChg>
        <pc:spChg chg="del mod">
          <ac:chgData name="Jennifer Clarke" userId="d0514d9d-2114-480b-80d2-37f164dadb77" providerId="ADAL" clId="{AE1FA6F8-7301-42E1-BC07-58051F3ACBF6}" dt="2024-09-10T12:41:38.351" v="2919" actId="21"/>
          <ac:spMkLst>
            <pc:docMk/>
            <pc:sldMk cId="2984211759" sldId="303"/>
            <ac:spMk id="14" creationId="{00000000-0000-0000-0000-000000000000}"/>
          </ac:spMkLst>
        </pc:spChg>
        <pc:spChg chg="mod">
          <ac:chgData name="Jennifer Clarke" userId="d0514d9d-2114-480b-80d2-37f164dadb77" providerId="ADAL" clId="{AE1FA6F8-7301-42E1-BC07-58051F3ACBF6}" dt="2024-09-10T12:42:32.924" v="2923" actId="1076"/>
          <ac:spMkLst>
            <pc:docMk/>
            <pc:sldMk cId="2984211759" sldId="303"/>
            <ac:spMk id="15" creationId="{6D8A2278-F767-4522-A2A1-555B2DCA6B17}"/>
          </ac:spMkLst>
        </pc:spChg>
        <pc:spChg chg="mod">
          <ac:chgData name="Jennifer Clarke" userId="d0514d9d-2114-480b-80d2-37f164dadb77" providerId="ADAL" clId="{AE1FA6F8-7301-42E1-BC07-58051F3ACBF6}" dt="2024-09-10T12:42:32.924" v="2923" actId="1076"/>
          <ac:spMkLst>
            <pc:docMk/>
            <pc:sldMk cId="2984211759" sldId="303"/>
            <ac:spMk id="16" creationId="{00000000-0000-0000-0000-000000000000}"/>
          </ac:spMkLst>
        </pc:spChg>
        <pc:spChg chg="mod">
          <ac:chgData name="Jennifer Clarke" userId="d0514d9d-2114-480b-80d2-37f164dadb77" providerId="ADAL" clId="{AE1FA6F8-7301-42E1-BC07-58051F3ACBF6}" dt="2024-09-10T12:42:32.924" v="2923" actId="1076"/>
          <ac:spMkLst>
            <pc:docMk/>
            <pc:sldMk cId="2984211759" sldId="303"/>
            <ac:spMk id="19" creationId="{974D0F69-A251-4C71-9728-A2B809AFBDA6}"/>
          </ac:spMkLst>
        </pc:spChg>
        <pc:spChg chg="mod">
          <ac:chgData name="Jennifer Clarke" userId="d0514d9d-2114-480b-80d2-37f164dadb77" providerId="ADAL" clId="{AE1FA6F8-7301-42E1-BC07-58051F3ACBF6}" dt="2024-09-10T12:42:32.924" v="2923" actId="1076"/>
          <ac:spMkLst>
            <pc:docMk/>
            <pc:sldMk cId="2984211759" sldId="303"/>
            <ac:spMk id="21" creationId="{00000000-0000-0000-0000-000000000000}"/>
          </ac:spMkLst>
        </pc:spChg>
        <pc:spChg chg="del mod">
          <ac:chgData name="Jennifer Clarke" userId="d0514d9d-2114-480b-80d2-37f164dadb77" providerId="ADAL" clId="{AE1FA6F8-7301-42E1-BC07-58051F3ACBF6}" dt="2024-09-10T12:41:31.541" v="2918" actId="21"/>
          <ac:spMkLst>
            <pc:docMk/>
            <pc:sldMk cId="2984211759" sldId="303"/>
            <ac:spMk id="22" creationId="{93BE4CDC-C867-40AD-8DD0-35F1CD97EF9B}"/>
          </ac:spMkLst>
        </pc:spChg>
        <pc:spChg chg="mod">
          <ac:chgData name="Jennifer Clarke" userId="d0514d9d-2114-480b-80d2-37f164dadb77" providerId="ADAL" clId="{AE1FA6F8-7301-42E1-BC07-58051F3ACBF6}" dt="2024-09-10T12:42:32.924" v="2923" actId="1076"/>
          <ac:spMkLst>
            <pc:docMk/>
            <pc:sldMk cId="2984211759" sldId="303"/>
            <ac:spMk id="23" creationId="{885467C1-8AA6-42F1-AD8A-4305C26CF551}"/>
          </ac:spMkLst>
        </pc:spChg>
        <pc:picChg chg="add mod">
          <ac:chgData name="Jennifer Clarke" userId="d0514d9d-2114-480b-80d2-37f164dadb77" providerId="ADAL" clId="{AE1FA6F8-7301-42E1-BC07-58051F3ACBF6}" dt="2024-09-10T15:23:07.290" v="3893"/>
          <ac:picMkLst>
            <pc:docMk/>
            <pc:sldMk cId="2984211759" sldId="303"/>
            <ac:picMk id="8" creationId="{C5EBB018-D23C-966E-0D71-326B101BA348}"/>
          </ac:picMkLst>
        </pc:picChg>
        <pc:picChg chg="del mod">
          <ac:chgData name="Jennifer Clarke" userId="d0514d9d-2114-480b-80d2-37f164dadb77" providerId="ADAL" clId="{AE1FA6F8-7301-42E1-BC07-58051F3ACBF6}" dt="2024-09-10T15:19:57.099" v="3854" actId="478"/>
          <ac:picMkLst>
            <pc:docMk/>
            <pc:sldMk cId="2984211759" sldId="303"/>
            <ac:picMk id="18" creationId="{43C117B7-4528-4DFC-BC71-CAF8C999EDE4}"/>
          </ac:picMkLst>
        </pc:picChg>
      </pc:sldChg>
      <pc:sldChg chg="addSp delSp modSp mod">
        <pc:chgData name="Jennifer Clarke" userId="d0514d9d-2114-480b-80d2-37f164dadb77" providerId="ADAL" clId="{AE1FA6F8-7301-42E1-BC07-58051F3ACBF6}" dt="2024-09-10T15:22:57.962" v="3890"/>
        <pc:sldMkLst>
          <pc:docMk/>
          <pc:sldMk cId="3068388501" sldId="306"/>
        </pc:sldMkLst>
        <pc:spChg chg="mod">
          <ac:chgData name="Jennifer Clarke" userId="d0514d9d-2114-480b-80d2-37f164dadb77" providerId="ADAL" clId="{AE1FA6F8-7301-42E1-BC07-58051F3ACBF6}" dt="2024-09-03T14:52:52.155" v="285" actId="207"/>
          <ac:spMkLst>
            <pc:docMk/>
            <pc:sldMk cId="3068388501" sldId="306"/>
            <ac:spMk id="4" creationId="{00000000-0000-0000-0000-000000000000}"/>
          </ac:spMkLst>
        </pc:spChg>
        <pc:spChg chg="mod">
          <ac:chgData name="Jennifer Clarke" userId="d0514d9d-2114-480b-80d2-37f164dadb77" providerId="ADAL" clId="{AE1FA6F8-7301-42E1-BC07-58051F3ACBF6}" dt="2024-09-10T13:09:29.959" v="3409" actId="6549"/>
          <ac:spMkLst>
            <pc:docMk/>
            <pc:sldMk cId="3068388501" sldId="306"/>
            <ac:spMk id="14" creationId="{642601AA-5504-4C71-BA93-F7F5964F59C5}"/>
          </ac:spMkLst>
        </pc:spChg>
        <pc:picChg chg="add mod">
          <ac:chgData name="Jennifer Clarke" userId="d0514d9d-2114-480b-80d2-37f164dadb77" providerId="ADAL" clId="{AE1FA6F8-7301-42E1-BC07-58051F3ACBF6}" dt="2024-09-10T15:22:57.962" v="3890"/>
          <ac:picMkLst>
            <pc:docMk/>
            <pc:sldMk cId="3068388501" sldId="306"/>
            <ac:picMk id="2" creationId="{2275B957-49E3-4144-33C0-4682DAB19B25}"/>
          </ac:picMkLst>
        </pc:picChg>
        <pc:picChg chg="mod modCrop">
          <ac:chgData name="Jennifer Clarke" userId="d0514d9d-2114-480b-80d2-37f164dadb77" providerId="ADAL" clId="{AE1FA6F8-7301-42E1-BC07-58051F3ACBF6}" dt="2024-09-10T13:09:38.651" v="3410" actId="1076"/>
          <ac:picMkLst>
            <pc:docMk/>
            <pc:sldMk cId="3068388501" sldId="306"/>
            <ac:picMk id="8" creationId="{8192309C-B799-AF06-8413-6324237527CA}"/>
          </ac:picMkLst>
        </pc:picChg>
        <pc:picChg chg="add del mod">
          <ac:chgData name="Jennifer Clarke" userId="d0514d9d-2114-480b-80d2-37f164dadb77" providerId="ADAL" clId="{AE1FA6F8-7301-42E1-BC07-58051F3ACBF6}" dt="2024-09-10T15:20:17.519" v="3860" actId="21"/>
          <ac:picMkLst>
            <pc:docMk/>
            <pc:sldMk cId="3068388501" sldId="306"/>
            <ac:picMk id="15" creationId="{00000000-0000-0000-0000-000000000000}"/>
          </ac:picMkLst>
        </pc:picChg>
        <pc:picChg chg="mod">
          <ac:chgData name="Jennifer Clarke" userId="d0514d9d-2114-480b-80d2-37f164dadb77" providerId="ADAL" clId="{AE1FA6F8-7301-42E1-BC07-58051F3ACBF6}" dt="2024-09-10T15:20:23.799" v="3861" actId="1076"/>
          <ac:picMkLst>
            <pc:docMk/>
            <pc:sldMk cId="3068388501" sldId="306"/>
            <ac:picMk id="17" creationId="{00000000-0000-0000-0000-000000000000}"/>
          </ac:picMkLst>
        </pc:picChg>
      </pc:sldChg>
      <pc:sldChg chg="addSp delSp modSp mod">
        <pc:chgData name="Jennifer Clarke" userId="d0514d9d-2114-480b-80d2-37f164dadb77" providerId="ADAL" clId="{AE1FA6F8-7301-42E1-BC07-58051F3ACBF6}" dt="2024-09-03T14:58:26.961" v="322" actId="14100"/>
        <pc:sldMkLst>
          <pc:docMk/>
          <pc:sldMk cId="2943460260" sldId="308"/>
        </pc:sldMkLst>
        <pc:spChg chg="mod">
          <ac:chgData name="Jennifer Clarke" userId="d0514d9d-2114-480b-80d2-37f164dadb77" providerId="ADAL" clId="{AE1FA6F8-7301-42E1-BC07-58051F3ACBF6}" dt="2024-09-03T14:56:32.216" v="305" actId="404"/>
          <ac:spMkLst>
            <pc:docMk/>
            <pc:sldMk cId="2943460260" sldId="308"/>
            <ac:spMk id="2" creationId="{00000000-0000-0000-0000-000000000000}"/>
          </ac:spMkLst>
        </pc:spChg>
        <pc:spChg chg="mod">
          <ac:chgData name="Jennifer Clarke" userId="d0514d9d-2114-480b-80d2-37f164dadb77" providerId="ADAL" clId="{AE1FA6F8-7301-42E1-BC07-58051F3ACBF6}" dt="2024-09-03T14:56:50.886" v="308" actId="14100"/>
          <ac:spMkLst>
            <pc:docMk/>
            <pc:sldMk cId="2943460260" sldId="308"/>
            <ac:spMk id="3" creationId="{00000000-0000-0000-0000-000000000000}"/>
          </ac:spMkLst>
        </pc:spChg>
        <pc:spChg chg="mod">
          <ac:chgData name="Jennifer Clarke" userId="d0514d9d-2114-480b-80d2-37f164dadb77" providerId="ADAL" clId="{AE1FA6F8-7301-42E1-BC07-58051F3ACBF6}" dt="2024-09-03T14:47:35.073" v="233" actId="1076"/>
          <ac:spMkLst>
            <pc:docMk/>
            <pc:sldMk cId="2943460260" sldId="308"/>
            <ac:spMk id="4" creationId="{00000000-0000-0000-0000-000000000000}"/>
          </ac:spMkLst>
        </pc:spChg>
        <pc:spChg chg="add mod">
          <ac:chgData name="Jennifer Clarke" userId="d0514d9d-2114-480b-80d2-37f164dadb77" providerId="ADAL" clId="{AE1FA6F8-7301-42E1-BC07-58051F3ACBF6}" dt="2024-09-03T14:58:26.961" v="322" actId="14100"/>
          <ac:spMkLst>
            <pc:docMk/>
            <pc:sldMk cId="2943460260" sldId="308"/>
            <ac:spMk id="5" creationId="{165627F9-4A6B-EA50-FAC0-C69B19471255}"/>
          </ac:spMkLst>
        </pc:spChg>
        <pc:spChg chg="mod">
          <ac:chgData name="Jennifer Clarke" userId="d0514d9d-2114-480b-80d2-37f164dadb77" providerId="ADAL" clId="{AE1FA6F8-7301-42E1-BC07-58051F3ACBF6}" dt="2024-09-03T14:57:51.876" v="317" actId="2711"/>
          <ac:spMkLst>
            <pc:docMk/>
            <pc:sldMk cId="2943460260" sldId="308"/>
            <ac:spMk id="8" creationId="{00000000-0000-0000-0000-000000000000}"/>
          </ac:spMkLst>
        </pc:spChg>
        <pc:spChg chg="mod">
          <ac:chgData name="Jennifer Clarke" userId="d0514d9d-2114-480b-80d2-37f164dadb77" providerId="ADAL" clId="{AE1FA6F8-7301-42E1-BC07-58051F3ACBF6}" dt="2024-09-03T14:58:04.172" v="319" actId="2711"/>
          <ac:spMkLst>
            <pc:docMk/>
            <pc:sldMk cId="2943460260" sldId="308"/>
            <ac:spMk id="9" creationId="{18936E88-12DD-4210-B3C7-4B617A8B4D26}"/>
          </ac:spMkLst>
        </pc:spChg>
        <pc:spChg chg="del">
          <ac:chgData name="Jennifer Clarke" userId="d0514d9d-2114-480b-80d2-37f164dadb77" providerId="ADAL" clId="{AE1FA6F8-7301-42E1-BC07-58051F3ACBF6}" dt="2024-09-03T14:44:09.617" v="72" actId="21"/>
          <ac:spMkLst>
            <pc:docMk/>
            <pc:sldMk cId="2943460260" sldId="308"/>
            <ac:spMk id="10" creationId="{D450C7BA-6DC1-4C19-B283-6A12DEF7AEC1}"/>
          </ac:spMkLst>
        </pc:spChg>
        <pc:spChg chg="del">
          <ac:chgData name="Jennifer Clarke" userId="d0514d9d-2114-480b-80d2-37f164dadb77" providerId="ADAL" clId="{AE1FA6F8-7301-42E1-BC07-58051F3ACBF6}" dt="2024-09-03T14:44:14.021" v="73" actId="21"/>
          <ac:spMkLst>
            <pc:docMk/>
            <pc:sldMk cId="2943460260" sldId="308"/>
            <ac:spMk id="11" creationId="{3D913BF9-0FB8-438F-8567-23D4F109BCA8}"/>
          </ac:spMkLst>
        </pc:spChg>
        <pc:picChg chg="mod">
          <ac:chgData name="Jennifer Clarke" userId="d0514d9d-2114-480b-80d2-37f164dadb77" providerId="ADAL" clId="{AE1FA6F8-7301-42E1-BC07-58051F3ACBF6}" dt="2024-09-03T14:48:34.395" v="260" actId="14100"/>
          <ac:picMkLst>
            <pc:docMk/>
            <pc:sldMk cId="2943460260" sldId="308"/>
            <ac:picMk id="6" creationId="{E882BED0-AF41-4488-8AF8-05069B970625}"/>
          </ac:picMkLst>
        </pc:picChg>
        <pc:picChg chg="mod">
          <ac:chgData name="Jennifer Clarke" userId="d0514d9d-2114-480b-80d2-37f164dadb77" providerId="ADAL" clId="{AE1FA6F8-7301-42E1-BC07-58051F3ACBF6}" dt="2024-09-03T14:58:21.404" v="321" actId="1076"/>
          <ac:picMkLst>
            <pc:docMk/>
            <pc:sldMk cId="2943460260" sldId="308"/>
            <ac:picMk id="7" creationId="{00000000-0000-0000-0000-000000000000}"/>
          </ac:picMkLst>
        </pc:picChg>
      </pc:sldChg>
      <pc:sldChg chg="modSp del mod">
        <pc:chgData name="Jennifer Clarke" userId="d0514d9d-2114-480b-80d2-37f164dadb77" providerId="ADAL" clId="{AE1FA6F8-7301-42E1-BC07-58051F3ACBF6}" dt="2024-09-06T21:16:55.878" v="2538" actId="2696"/>
        <pc:sldMkLst>
          <pc:docMk/>
          <pc:sldMk cId="3937195979" sldId="309"/>
        </pc:sldMkLst>
        <pc:spChg chg="mod">
          <ac:chgData name="Jennifer Clarke" userId="d0514d9d-2114-480b-80d2-37f164dadb77" providerId="ADAL" clId="{AE1FA6F8-7301-42E1-BC07-58051F3ACBF6}" dt="2024-09-03T15:10:42.584" v="402" actId="1076"/>
          <ac:spMkLst>
            <pc:docMk/>
            <pc:sldMk cId="3937195979" sldId="309"/>
            <ac:spMk id="2" creationId="{D8CCFD91-92E7-EFB3-8A43-807D78C2AEB3}"/>
          </ac:spMkLst>
        </pc:spChg>
        <pc:spChg chg="mod">
          <ac:chgData name="Jennifer Clarke" userId="d0514d9d-2114-480b-80d2-37f164dadb77" providerId="ADAL" clId="{AE1FA6F8-7301-42E1-BC07-58051F3ACBF6}" dt="2024-09-03T14:52:22.131" v="282" actId="207"/>
          <ac:spMkLst>
            <pc:docMk/>
            <pc:sldMk cId="3937195979" sldId="309"/>
            <ac:spMk id="4" creationId="{00000000-0000-0000-0000-000000000000}"/>
          </ac:spMkLst>
        </pc:spChg>
        <pc:spChg chg="mod">
          <ac:chgData name="Jennifer Clarke" userId="d0514d9d-2114-480b-80d2-37f164dadb77" providerId="ADAL" clId="{AE1FA6F8-7301-42E1-BC07-58051F3ACBF6}" dt="2024-09-03T15:10:33.432" v="399" actId="1076"/>
          <ac:spMkLst>
            <pc:docMk/>
            <pc:sldMk cId="3937195979" sldId="309"/>
            <ac:spMk id="8" creationId="{41800B95-70B8-37C6-BB21-6377778CB997}"/>
          </ac:spMkLst>
        </pc:spChg>
        <pc:spChg chg="mod">
          <ac:chgData name="Jennifer Clarke" userId="d0514d9d-2114-480b-80d2-37f164dadb77" providerId="ADAL" clId="{AE1FA6F8-7301-42E1-BC07-58051F3ACBF6}" dt="2024-09-03T15:10:39.728" v="401" actId="1076"/>
          <ac:spMkLst>
            <pc:docMk/>
            <pc:sldMk cId="3937195979" sldId="309"/>
            <ac:spMk id="9" creationId="{5F68D76A-C417-27DB-D733-39F1C06B028E}"/>
          </ac:spMkLst>
        </pc:spChg>
        <pc:spChg chg="mod">
          <ac:chgData name="Jennifer Clarke" userId="d0514d9d-2114-480b-80d2-37f164dadb77" providerId="ADAL" clId="{AE1FA6F8-7301-42E1-BC07-58051F3ACBF6}" dt="2024-09-03T15:10:36.900" v="400" actId="1076"/>
          <ac:spMkLst>
            <pc:docMk/>
            <pc:sldMk cId="3937195979" sldId="309"/>
            <ac:spMk id="10" creationId="{36FAAEFB-F8E5-944A-7274-F507C7F97185}"/>
          </ac:spMkLst>
        </pc:spChg>
        <pc:spChg chg="mod">
          <ac:chgData name="Jennifer Clarke" userId="d0514d9d-2114-480b-80d2-37f164dadb77" providerId="ADAL" clId="{AE1FA6F8-7301-42E1-BC07-58051F3ACBF6}" dt="2024-09-03T15:01:24.484" v="338" actId="207"/>
          <ac:spMkLst>
            <pc:docMk/>
            <pc:sldMk cId="3937195979" sldId="309"/>
            <ac:spMk id="11" creationId="{00000000-0000-0000-0000-000000000000}"/>
          </ac:spMkLst>
        </pc:spChg>
        <pc:spChg chg="mod">
          <ac:chgData name="Jennifer Clarke" userId="d0514d9d-2114-480b-80d2-37f164dadb77" providerId="ADAL" clId="{AE1FA6F8-7301-42E1-BC07-58051F3ACBF6}" dt="2024-09-03T15:03:31.243" v="354" actId="1076"/>
          <ac:spMkLst>
            <pc:docMk/>
            <pc:sldMk cId="3937195979" sldId="309"/>
            <ac:spMk id="12" creationId="{7834179D-EFF3-D67E-9C13-989BB0587AE0}"/>
          </ac:spMkLst>
        </pc:spChg>
        <pc:picChg chg="mod">
          <ac:chgData name="Jennifer Clarke" userId="d0514d9d-2114-480b-80d2-37f164dadb77" providerId="ADAL" clId="{AE1FA6F8-7301-42E1-BC07-58051F3ACBF6}" dt="2024-09-03T15:06:03.421" v="375" actId="14826"/>
          <ac:picMkLst>
            <pc:docMk/>
            <pc:sldMk cId="3937195979" sldId="309"/>
            <ac:picMk id="16" creationId="{00000000-0000-0000-0000-000000000000}"/>
          </ac:picMkLst>
        </pc:picChg>
      </pc:sldChg>
      <pc:sldChg chg="modSp del mod">
        <pc:chgData name="Jennifer Clarke" userId="d0514d9d-2114-480b-80d2-37f164dadb77" providerId="ADAL" clId="{AE1FA6F8-7301-42E1-BC07-58051F3ACBF6}" dt="2024-09-03T15:09:26.568" v="394" actId="2696"/>
        <pc:sldMkLst>
          <pc:docMk/>
          <pc:sldMk cId="1103413163" sldId="310"/>
        </pc:sldMkLst>
        <pc:spChg chg="mod">
          <ac:chgData name="Jennifer Clarke" userId="d0514d9d-2114-480b-80d2-37f164dadb77" providerId="ADAL" clId="{AE1FA6F8-7301-42E1-BC07-58051F3ACBF6}" dt="2024-09-03T14:55:17.297" v="300" actId="207"/>
          <ac:spMkLst>
            <pc:docMk/>
            <pc:sldMk cId="1103413163" sldId="310"/>
            <ac:spMk id="4" creationId="{00000000-0000-0000-0000-000000000000}"/>
          </ac:spMkLst>
        </pc:spChg>
        <pc:picChg chg="mod">
          <ac:chgData name="Jennifer Clarke" userId="d0514d9d-2114-480b-80d2-37f164dadb77" providerId="ADAL" clId="{AE1FA6F8-7301-42E1-BC07-58051F3ACBF6}" dt="2024-09-03T15:09:05.527" v="390" actId="14826"/>
          <ac:picMkLst>
            <pc:docMk/>
            <pc:sldMk cId="1103413163" sldId="310"/>
            <ac:picMk id="6" creationId="{E882BED0-AF41-4488-8AF8-05069B970625}"/>
          </ac:picMkLst>
        </pc:picChg>
      </pc:sldChg>
      <pc:sldChg chg="modSp del mod">
        <pc:chgData name="Jennifer Clarke" userId="d0514d9d-2114-480b-80d2-37f164dadb77" providerId="ADAL" clId="{AE1FA6F8-7301-42E1-BC07-58051F3ACBF6}" dt="2024-09-03T15:23:16.096" v="660" actId="2696"/>
        <pc:sldMkLst>
          <pc:docMk/>
          <pc:sldMk cId="339864063" sldId="311"/>
        </pc:sldMkLst>
        <pc:spChg chg="mod">
          <ac:chgData name="Jennifer Clarke" userId="d0514d9d-2114-480b-80d2-37f164dadb77" providerId="ADAL" clId="{AE1FA6F8-7301-42E1-BC07-58051F3ACBF6}" dt="2024-09-03T15:22:48.229" v="657" actId="14861"/>
          <ac:spMkLst>
            <pc:docMk/>
            <pc:sldMk cId="339864063" sldId="311"/>
            <ac:spMk id="2" creationId="{BF15D6D0-9AE2-6D15-FFD3-2949135FA67A}"/>
          </ac:spMkLst>
        </pc:spChg>
        <pc:spChg chg="mod">
          <ac:chgData name="Jennifer Clarke" userId="d0514d9d-2114-480b-80d2-37f164dadb77" providerId="ADAL" clId="{AE1FA6F8-7301-42E1-BC07-58051F3ACBF6}" dt="2024-09-03T14:54:51.935" v="297" actId="207"/>
          <ac:spMkLst>
            <pc:docMk/>
            <pc:sldMk cId="339864063" sldId="311"/>
            <ac:spMk id="4" creationId="{00000000-0000-0000-0000-000000000000}"/>
          </ac:spMkLst>
        </pc:spChg>
        <pc:picChg chg="mod">
          <ac:chgData name="Jennifer Clarke" userId="d0514d9d-2114-480b-80d2-37f164dadb77" providerId="ADAL" clId="{AE1FA6F8-7301-42E1-BC07-58051F3ACBF6}" dt="2024-09-03T15:08:26.736" v="387" actId="14826"/>
          <ac:picMkLst>
            <pc:docMk/>
            <pc:sldMk cId="339864063" sldId="311"/>
            <ac:picMk id="15" creationId="{00000000-0000-0000-0000-000000000000}"/>
          </ac:picMkLst>
        </pc:picChg>
      </pc:sldChg>
      <pc:sldChg chg="addSp delSp modSp mod">
        <pc:chgData name="Jennifer Clarke" userId="d0514d9d-2114-480b-80d2-37f164dadb77" providerId="ADAL" clId="{AE1FA6F8-7301-42E1-BC07-58051F3ACBF6}" dt="2024-09-10T15:22:00.636" v="3877"/>
        <pc:sldMkLst>
          <pc:docMk/>
          <pc:sldMk cId="1902639947" sldId="312"/>
        </pc:sldMkLst>
        <pc:spChg chg="mod">
          <ac:chgData name="Jennifer Clarke" userId="d0514d9d-2114-480b-80d2-37f164dadb77" providerId="ADAL" clId="{AE1FA6F8-7301-42E1-BC07-58051F3ACBF6}" dt="2024-09-03T14:55:07.164" v="299" actId="207"/>
          <ac:spMkLst>
            <pc:docMk/>
            <pc:sldMk cId="1902639947" sldId="312"/>
            <ac:spMk id="4" creationId="{00000000-0000-0000-0000-000000000000}"/>
          </ac:spMkLst>
        </pc:spChg>
        <pc:picChg chg="add mod">
          <ac:chgData name="Jennifer Clarke" userId="d0514d9d-2114-480b-80d2-37f164dadb77" providerId="ADAL" clId="{AE1FA6F8-7301-42E1-BC07-58051F3ACBF6}" dt="2024-09-10T13:33:58.249" v="3445" actId="1076"/>
          <ac:picMkLst>
            <pc:docMk/>
            <pc:sldMk cId="1902639947" sldId="312"/>
            <ac:picMk id="3" creationId="{9F7BCC93-F4C6-633A-7AE8-457D7C6AD547}"/>
          </ac:picMkLst>
        </pc:picChg>
        <pc:picChg chg="add mod">
          <ac:chgData name="Jennifer Clarke" userId="d0514d9d-2114-480b-80d2-37f164dadb77" providerId="ADAL" clId="{AE1FA6F8-7301-42E1-BC07-58051F3ACBF6}" dt="2024-09-10T15:22:00.636" v="3877"/>
          <ac:picMkLst>
            <pc:docMk/>
            <pc:sldMk cId="1902639947" sldId="312"/>
            <ac:picMk id="5" creationId="{E088708F-86B8-CB21-D5F4-46DEB49DABE2}"/>
          </ac:picMkLst>
        </pc:picChg>
        <pc:picChg chg="del">
          <ac:chgData name="Jennifer Clarke" userId="d0514d9d-2114-480b-80d2-37f164dadb77" providerId="ADAL" clId="{AE1FA6F8-7301-42E1-BC07-58051F3ACBF6}" dt="2024-09-10T13:33:01.268" v="3432" actId="21"/>
          <ac:picMkLst>
            <pc:docMk/>
            <pc:sldMk cId="1902639947" sldId="312"/>
            <ac:picMk id="7" creationId="{E5D1DDB6-8359-2245-F898-2F285788CDEE}"/>
          </ac:picMkLst>
        </pc:picChg>
        <pc:picChg chg="del mod">
          <ac:chgData name="Jennifer Clarke" userId="d0514d9d-2114-480b-80d2-37f164dadb77" providerId="ADAL" clId="{AE1FA6F8-7301-42E1-BC07-58051F3ACBF6}" dt="2024-09-10T15:21:28.867" v="3873" actId="21"/>
          <ac:picMkLst>
            <pc:docMk/>
            <pc:sldMk cId="1902639947" sldId="312"/>
            <ac:picMk id="9" creationId="{00000000-0000-0000-0000-000000000000}"/>
          </ac:picMkLst>
        </pc:picChg>
      </pc:sldChg>
      <pc:sldChg chg="add ord">
        <pc:chgData name="Jennifer Clarke" userId="d0514d9d-2114-480b-80d2-37f164dadb77" providerId="ADAL" clId="{AE1FA6F8-7301-42E1-BC07-58051F3ACBF6}" dt="2024-09-03T15:09:22.358" v="393"/>
        <pc:sldMkLst>
          <pc:docMk/>
          <pc:sldMk cId="899067349" sldId="313"/>
        </pc:sldMkLst>
      </pc:sldChg>
      <pc:sldChg chg="addSp delSp modSp add del mod">
        <pc:chgData name="Jennifer Clarke" userId="d0514d9d-2114-480b-80d2-37f164dadb77" providerId="ADAL" clId="{AE1FA6F8-7301-42E1-BC07-58051F3ACBF6}" dt="2024-09-11T16:34:16.010" v="5104" actId="2696"/>
        <pc:sldMkLst>
          <pc:docMk/>
          <pc:sldMk cId="500888743" sldId="314"/>
        </pc:sldMkLst>
        <pc:spChg chg="add mod">
          <ac:chgData name="Jennifer Clarke" userId="d0514d9d-2114-480b-80d2-37f164dadb77" providerId="ADAL" clId="{AE1FA6F8-7301-42E1-BC07-58051F3ACBF6}" dt="2024-09-10T13:43:46.205" v="3490" actId="947"/>
          <ac:spMkLst>
            <pc:docMk/>
            <pc:sldMk cId="500888743" sldId="314"/>
            <ac:spMk id="2" creationId="{478115A3-7247-293E-8642-C426C56AB1C2}"/>
          </ac:spMkLst>
        </pc:spChg>
        <pc:picChg chg="add mod">
          <ac:chgData name="Jennifer Clarke" userId="d0514d9d-2114-480b-80d2-37f164dadb77" providerId="ADAL" clId="{AE1FA6F8-7301-42E1-BC07-58051F3ACBF6}" dt="2024-09-10T15:22:06.096" v="3878"/>
          <ac:picMkLst>
            <pc:docMk/>
            <pc:sldMk cId="500888743" sldId="314"/>
            <ac:picMk id="3" creationId="{ACDC37B1-FD76-A805-CDA7-93290FC0C5E6}"/>
          </ac:picMkLst>
        </pc:picChg>
        <pc:picChg chg="del">
          <ac:chgData name="Jennifer Clarke" userId="d0514d9d-2114-480b-80d2-37f164dadb77" providerId="ADAL" clId="{AE1FA6F8-7301-42E1-BC07-58051F3ACBF6}" dt="2024-09-10T15:21:24.111" v="3872" actId="21"/>
          <ac:picMkLst>
            <pc:docMk/>
            <pc:sldMk cId="500888743" sldId="314"/>
            <ac:picMk id="15" creationId="{00000000-0000-0000-0000-000000000000}"/>
          </ac:picMkLst>
        </pc:picChg>
      </pc:sldChg>
      <pc:sldChg chg="addSp delSp modSp add mod delAnim modAnim">
        <pc:chgData name="Jennifer Clarke" userId="d0514d9d-2114-480b-80d2-37f164dadb77" providerId="ADAL" clId="{AE1FA6F8-7301-42E1-BC07-58051F3ACBF6}" dt="2024-09-11T16:48:52.869" v="5156"/>
        <pc:sldMkLst>
          <pc:docMk/>
          <pc:sldMk cId="2768405765" sldId="315"/>
        </pc:sldMkLst>
        <pc:spChg chg="add mod">
          <ac:chgData name="Jennifer Clarke" userId="d0514d9d-2114-480b-80d2-37f164dadb77" providerId="ADAL" clId="{AE1FA6F8-7301-42E1-BC07-58051F3ACBF6}" dt="2024-09-06T20:31:20.849" v="1023"/>
          <ac:spMkLst>
            <pc:docMk/>
            <pc:sldMk cId="2768405765" sldId="315"/>
            <ac:spMk id="2" creationId="{B9BA17FA-57B4-6305-E9AA-C7C9ED76A0BE}"/>
          </ac:spMkLst>
        </pc:spChg>
        <pc:spChg chg="mod">
          <ac:chgData name="Jennifer Clarke" userId="d0514d9d-2114-480b-80d2-37f164dadb77" providerId="ADAL" clId="{AE1FA6F8-7301-42E1-BC07-58051F3ACBF6}" dt="2024-09-11T15:47:33.706" v="3906" actId="1076"/>
          <ac:spMkLst>
            <pc:docMk/>
            <pc:sldMk cId="2768405765" sldId="315"/>
            <ac:spMk id="4" creationId="{00000000-0000-0000-0000-000000000000}"/>
          </ac:spMkLst>
        </pc:spChg>
        <pc:spChg chg="mod">
          <ac:chgData name="Jennifer Clarke" userId="d0514d9d-2114-480b-80d2-37f164dadb77" providerId="ADAL" clId="{AE1FA6F8-7301-42E1-BC07-58051F3ACBF6}" dt="2024-09-11T16:07:31.004" v="4874" actId="207"/>
          <ac:spMkLst>
            <pc:docMk/>
            <pc:sldMk cId="2768405765" sldId="315"/>
            <ac:spMk id="5" creationId="{00647177-30A5-4650-4933-8CADAB851AFD}"/>
          </ac:spMkLst>
        </pc:spChg>
        <pc:spChg chg="del mod">
          <ac:chgData name="Jennifer Clarke" userId="d0514d9d-2114-480b-80d2-37f164dadb77" providerId="ADAL" clId="{AE1FA6F8-7301-42E1-BC07-58051F3ACBF6}" dt="2024-09-11T15:47:18.261" v="3902" actId="21"/>
          <ac:spMkLst>
            <pc:docMk/>
            <pc:sldMk cId="2768405765" sldId="315"/>
            <ac:spMk id="6" creationId="{0B24F69A-3E0C-3E3F-42C2-3FCBEC5D5D14}"/>
          </ac:spMkLst>
        </pc:spChg>
        <pc:spChg chg="del">
          <ac:chgData name="Jennifer Clarke" userId="d0514d9d-2114-480b-80d2-37f164dadb77" providerId="ADAL" clId="{AE1FA6F8-7301-42E1-BC07-58051F3ACBF6}" dt="2024-09-06T20:32:07.894" v="1029" actId="21"/>
          <ac:spMkLst>
            <pc:docMk/>
            <pc:sldMk cId="2768405765" sldId="315"/>
            <ac:spMk id="9" creationId="{E0F6003A-D3E3-7BAF-5A01-B50ED740C93C}"/>
          </ac:spMkLst>
        </pc:spChg>
        <pc:spChg chg="del mod">
          <ac:chgData name="Jennifer Clarke" userId="d0514d9d-2114-480b-80d2-37f164dadb77" providerId="ADAL" clId="{AE1FA6F8-7301-42E1-BC07-58051F3ACBF6}" dt="2024-09-11T15:47:18.261" v="3902" actId="21"/>
          <ac:spMkLst>
            <pc:docMk/>
            <pc:sldMk cId="2768405765" sldId="315"/>
            <ac:spMk id="13" creationId="{00000000-0000-0000-0000-000000000000}"/>
          </ac:spMkLst>
        </pc:spChg>
        <pc:spChg chg="del">
          <ac:chgData name="Jennifer Clarke" userId="d0514d9d-2114-480b-80d2-37f164dadb77" providerId="ADAL" clId="{AE1FA6F8-7301-42E1-BC07-58051F3ACBF6}" dt="2024-09-06T20:32:02.408" v="1028" actId="21"/>
          <ac:spMkLst>
            <pc:docMk/>
            <pc:sldMk cId="2768405765" sldId="315"/>
            <ac:spMk id="17" creationId="{00000000-0000-0000-0000-000000000000}"/>
          </ac:spMkLst>
        </pc:spChg>
        <pc:spChg chg="add del mod">
          <ac:chgData name="Jennifer Clarke" userId="d0514d9d-2114-480b-80d2-37f164dadb77" providerId="ADAL" clId="{AE1FA6F8-7301-42E1-BC07-58051F3ACBF6}" dt="2024-09-11T15:47:21.550" v="3903" actId="21"/>
          <ac:spMkLst>
            <pc:docMk/>
            <pc:sldMk cId="2768405765" sldId="315"/>
            <ac:spMk id="29" creationId="{B738F865-CDAB-F8D1-AB8E-920D068EDDCA}"/>
          </ac:spMkLst>
        </pc:spChg>
        <pc:spChg chg="add del mod">
          <ac:chgData name="Jennifer Clarke" userId="d0514d9d-2114-480b-80d2-37f164dadb77" providerId="ADAL" clId="{AE1FA6F8-7301-42E1-BC07-58051F3ACBF6}" dt="2024-09-06T20:38:57.011" v="1098" actId="21"/>
          <ac:spMkLst>
            <pc:docMk/>
            <pc:sldMk cId="2768405765" sldId="315"/>
            <ac:spMk id="30" creationId="{39055A88-2864-1DA9-3734-02CB0CA22875}"/>
          </ac:spMkLst>
        </pc:spChg>
        <pc:spChg chg="add del mod">
          <ac:chgData name="Jennifer Clarke" userId="d0514d9d-2114-480b-80d2-37f164dadb77" providerId="ADAL" clId="{AE1FA6F8-7301-42E1-BC07-58051F3ACBF6}" dt="2024-09-11T15:47:26.729" v="3904" actId="21"/>
          <ac:spMkLst>
            <pc:docMk/>
            <pc:sldMk cId="2768405765" sldId="315"/>
            <ac:spMk id="33" creationId="{1E2DA230-73A9-6AC6-B482-6AD1F8419449}"/>
          </ac:spMkLst>
        </pc:spChg>
        <pc:picChg chg="add mod">
          <ac:chgData name="Jennifer Clarke" userId="d0514d9d-2114-480b-80d2-37f164dadb77" providerId="ADAL" clId="{AE1FA6F8-7301-42E1-BC07-58051F3ACBF6}" dt="2024-09-10T15:23:23.651" v="3897"/>
          <ac:picMkLst>
            <pc:docMk/>
            <pc:sldMk cId="2768405765" sldId="315"/>
            <ac:picMk id="2" creationId="{7EE2C2B2-F1CC-3376-7281-2826B2FFC6AF}"/>
          </ac:picMkLst>
        </pc:picChg>
        <pc:picChg chg="del">
          <ac:chgData name="Jennifer Clarke" userId="d0514d9d-2114-480b-80d2-37f164dadb77" providerId="ADAL" clId="{AE1FA6F8-7301-42E1-BC07-58051F3ACBF6}" dt="2024-09-10T15:19:44.122" v="3850" actId="478"/>
          <ac:picMkLst>
            <pc:docMk/>
            <pc:sldMk cId="2768405765" sldId="315"/>
            <ac:picMk id="16" creationId="{00000000-0000-0000-0000-000000000000}"/>
          </ac:picMkLst>
        </pc:picChg>
        <pc:cxnChg chg="add del mod">
          <ac:chgData name="Jennifer Clarke" userId="d0514d9d-2114-480b-80d2-37f164dadb77" providerId="ADAL" clId="{AE1FA6F8-7301-42E1-BC07-58051F3ACBF6}" dt="2024-09-06T20:35:24.156" v="1067" actId="21"/>
          <ac:cxnSpMkLst>
            <pc:docMk/>
            <pc:sldMk cId="2768405765" sldId="315"/>
            <ac:cxnSpMk id="7" creationId="{FC005AC0-3890-A7DD-4DAD-B3FFDB01AD6B}"/>
          </ac:cxnSpMkLst>
        </pc:cxnChg>
        <pc:cxnChg chg="add del mod">
          <ac:chgData name="Jennifer Clarke" userId="d0514d9d-2114-480b-80d2-37f164dadb77" providerId="ADAL" clId="{AE1FA6F8-7301-42E1-BC07-58051F3ACBF6}" dt="2024-09-06T20:42:30.430" v="1189" actId="21"/>
          <ac:cxnSpMkLst>
            <pc:docMk/>
            <pc:sldMk cId="2768405765" sldId="315"/>
            <ac:cxnSpMk id="32" creationId="{6402C5F6-2C22-E18E-4D55-4EA5C2DC40F1}"/>
          </ac:cxnSpMkLst>
        </pc:cxnChg>
      </pc:sldChg>
      <pc:sldChg chg="addSp delSp modSp add mod addAnim delAnim modAnim">
        <pc:chgData name="Jennifer Clarke" userId="d0514d9d-2114-480b-80d2-37f164dadb77" providerId="ADAL" clId="{AE1FA6F8-7301-42E1-BC07-58051F3ACBF6}" dt="2024-09-16T13:55:49.218" v="5268" actId="255"/>
        <pc:sldMkLst>
          <pc:docMk/>
          <pc:sldMk cId="1050662550" sldId="316"/>
        </pc:sldMkLst>
        <pc:spChg chg="del">
          <ac:chgData name="Jennifer Clarke" userId="d0514d9d-2114-480b-80d2-37f164dadb77" providerId="ADAL" clId="{AE1FA6F8-7301-42E1-BC07-58051F3ACBF6}" dt="2024-09-06T21:07:17.729" v="2225" actId="21"/>
          <ac:spMkLst>
            <pc:docMk/>
            <pc:sldMk cId="1050662550" sldId="316"/>
            <ac:spMk id="5" creationId="{00647177-30A5-4650-4933-8CADAB851AFD}"/>
          </ac:spMkLst>
        </pc:spChg>
        <pc:spChg chg="del">
          <ac:chgData name="Jennifer Clarke" userId="d0514d9d-2114-480b-80d2-37f164dadb77" providerId="ADAL" clId="{AE1FA6F8-7301-42E1-BC07-58051F3ACBF6}" dt="2024-09-06T21:07:23.693" v="2227" actId="21"/>
          <ac:spMkLst>
            <pc:docMk/>
            <pc:sldMk cId="1050662550" sldId="316"/>
            <ac:spMk id="6" creationId="{0B24F69A-3E0C-3E3F-42C2-3FCBEC5D5D14}"/>
          </ac:spMkLst>
        </pc:spChg>
        <pc:spChg chg="add del mod">
          <ac:chgData name="Jennifer Clarke" userId="d0514d9d-2114-480b-80d2-37f164dadb77" providerId="ADAL" clId="{AE1FA6F8-7301-42E1-BC07-58051F3ACBF6}" dt="2024-09-16T13:55:49.218" v="5268" actId="255"/>
          <ac:spMkLst>
            <pc:docMk/>
            <pc:sldMk cId="1050662550" sldId="316"/>
            <ac:spMk id="9" creationId="{E0F6003A-D3E3-7BAF-5A01-B50ED740C93C}"/>
          </ac:spMkLst>
        </pc:spChg>
        <pc:spChg chg="del">
          <ac:chgData name="Jennifer Clarke" userId="d0514d9d-2114-480b-80d2-37f164dadb77" providerId="ADAL" clId="{AE1FA6F8-7301-42E1-BC07-58051F3ACBF6}" dt="2024-09-06T21:07:20.730" v="2226" actId="21"/>
          <ac:spMkLst>
            <pc:docMk/>
            <pc:sldMk cId="1050662550" sldId="316"/>
            <ac:spMk id="13" creationId="{00000000-0000-0000-0000-000000000000}"/>
          </ac:spMkLst>
        </pc:spChg>
        <pc:spChg chg="del">
          <ac:chgData name="Jennifer Clarke" userId="d0514d9d-2114-480b-80d2-37f164dadb77" providerId="ADAL" clId="{AE1FA6F8-7301-42E1-BC07-58051F3ACBF6}" dt="2024-09-06T21:07:13.883" v="2224" actId="21"/>
          <ac:spMkLst>
            <pc:docMk/>
            <pc:sldMk cId="1050662550" sldId="316"/>
            <ac:spMk id="17" creationId="{00000000-0000-0000-0000-000000000000}"/>
          </ac:spMkLst>
        </pc:spChg>
        <pc:picChg chg="add mod">
          <ac:chgData name="Jennifer Clarke" userId="d0514d9d-2114-480b-80d2-37f164dadb77" providerId="ADAL" clId="{AE1FA6F8-7301-42E1-BC07-58051F3ACBF6}" dt="2024-09-10T15:23:10.900" v="3894"/>
          <ac:picMkLst>
            <pc:docMk/>
            <pc:sldMk cId="1050662550" sldId="316"/>
            <ac:picMk id="2" creationId="{69F2ED99-8AB0-2F52-DC0F-B2E21AFBCD95}"/>
          </ac:picMkLst>
        </pc:picChg>
        <pc:picChg chg="del">
          <ac:chgData name="Jennifer Clarke" userId="d0514d9d-2114-480b-80d2-37f164dadb77" providerId="ADAL" clId="{AE1FA6F8-7301-42E1-BC07-58051F3ACBF6}" dt="2024-09-10T15:19:54.478" v="3853" actId="478"/>
          <ac:picMkLst>
            <pc:docMk/>
            <pc:sldMk cId="1050662550" sldId="316"/>
            <ac:picMk id="16" creationId="{00000000-0000-0000-0000-000000000000}"/>
          </ac:picMkLst>
        </pc:picChg>
      </pc:sldChg>
      <pc:sldChg chg="add del">
        <pc:chgData name="Jennifer Clarke" userId="d0514d9d-2114-480b-80d2-37f164dadb77" providerId="ADAL" clId="{AE1FA6F8-7301-42E1-BC07-58051F3ACBF6}" dt="2024-09-06T21:15:43.169" v="2517" actId="2696"/>
        <pc:sldMkLst>
          <pc:docMk/>
          <pc:sldMk cId="3813070002" sldId="317"/>
        </pc:sldMkLst>
      </pc:sldChg>
      <pc:sldChg chg="addSp delSp modSp add del mod delAnim">
        <pc:chgData name="Jennifer Clarke" userId="d0514d9d-2114-480b-80d2-37f164dadb77" providerId="ADAL" clId="{AE1FA6F8-7301-42E1-BC07-58051F3ACBF6}" dt="2024-09-11T16:02:19.458" v="4561" actId="2696"/>
        <pc:sldMkLst>
          <pc:docMk/>
          <pc:sldMk cId="3792507876" sldId="318"/>
        </pc:sldMkLst>
        <pc:spChg chg="mod">
          <ac:chgData name="Jennifer Clarke" userId="d0514d9d-2114-480b-80d2-37f164dadb77" providerId="ADAL" clId="{AE1FA6F8-7301-42E1-BC07-58051F3ACBF6}" dt="2024-09-06T20:48:47.932" v="1265" actId="207"/>
          <ac:spMkLst>
            <pc:docMk/>
            <pc:sldMk cId="3792507876" sldId="318"/>
            <ac:spMk id="5" creationId="{00647177-30A5-4650-4933-8CADAB851AFD}"/>
          </ac:spMkLst>
        </pc:spChg>
        <pc:spChg chg="del mod">
          <ac:chgData name="Jennifer Clarke" userId="d0514d9d-2114-480b-80d2-37f164dadb77" providerId="ADAL" clId="{AE1FA6F8-7301-42E1-BC07-58051F3ACBF6}" dt="2024-09-11T15:54:41.518" v="4015" actId="21"/>
          <ac:spMkLst>
            <pc:docMk/>
            <pc:sldMk cId="3792507876" sldId="318"/>
            <ac:spMk id="6" creationId="{0B24F69A-3E0C-3E3F-42C2-3FCBEC5D5D14}"/>
          </ac:spMkLst>
        </pc:spChg>
        <pc:spChg chg="del mod">
          <ac:chgData name="Jennifer Clarke" userId="d0514d9d-2114-480b-80d2-37f164dadb77" providerId="ADAL" clId="{AE1FA6F8-7301-42E1-BC07-58051F3ACBF6}" dt="2024-09-11T15:54:41.518" v="4015" actId="21"/>
          <ac:spMkLst>
            <pc:docMk/>
            <pc:sldMk cId="3792507876" sldId="318"/>
            <ac:spMk id="13" creationId="{00000000-0000-0000-0000-000000000000}"/>
          </ac:spMkLst>
        </pc:spChg>
        <pc:spChg chg="mod">
          <ac:chgData name="Jennifer Clarke" userId="d0514d9d-2114-480b-80d2-37f164dadb77" providerId="ADAL" clId="{AE1FA6F8-7301-42E1-BC07-58051F3ACBF6}" dt="2024-09-10T12:30:00.058" v="2541" actId="14100"/>
          <ac:spMkLst>
            <pc:docMk/>
            <pc:sldMk cId="3792507876" sldId="318"/>
            <ac:spMk id="29" creationId="{B738F865-CDAB-F8D1-AB8E-920D068EDDCA}"/>
          </ac:spMkLst>
        </pc:spChg>
        <pc:spChg chg="mod">
          <ac:chgData name="Jennifer Clarke" userId="d0514d9d-2114-480b-80d2-37f164dadb77" providerId="ADAL" clId="{AE1FA6F8-7301-42E1-BC07-58051F3ACBF6}" dt="2024-09-06T20:55:33.862" v="1729" actId="14100"/>
          <ac:spMkLst>
            <pc:docMk/>
            <pc:sldMk cId="3792507876" sldId="318"/>
            <ac:spMk id="33" creationId="{1E2DA230-73A9-6AC6-B482-6AD1F8419449}"/>
          </ac:spMkLst>
        </pc:spChg>
        <pc:picChg chg="add mod">
          <ac:chgData name="Jennifer Clarke" userId="d0514d9d-2114-480b-80d2-37f164dadb77" providerId="ADAL" clId="{AE1FA6F8-7301-42E1-BC07-58051F3ACBF6}" dt="2024-09-10T15:23:17.300" v="3896"/>
          <ac:picMkLst>
            <pc:docMk/>
            <pc:sldMk cId="3792507876" sldId="318"/>
            <ac:picMk id="2" creationId="{A7CC59B3-38E8-0977-96AD-71E0303A8CA6}"/>
          </ac:picMkLst>
        </pc:picChg>
        <pc:picChg chg="del">
          <ac:chgData name="Jennifer Clarke" userId="d0514d9d-2114-480b-80d2-37f164dadb77" providerId="ADAL" clId="{AE1FA6F8-7301-42E1-BC07-58051F3ACBF6}" dt="2024-09-10T15:19:47.290" v="3851" actId="478"/>
          <ac:picMkLst>
            <pc:docMk/>
            <pc:sldMk cId="3792507876" sldId="318"/>
            <ac:picMk id="16" creationId="{00000000-0000-0000-0000-000000000000}"/>
          </ac:picMkLst>
        </pc:picChg>
      </pc:sldChg>
      <pc:sldChg chg="addSp delSp modSp add del mod addAnim delAnim modAnim">
        <pc:chgData name="Jennifer Clarke" userId="d0514d9d-2114-480b-80d2-37f164dadb77" providerId="ADAL" clId="{AE1FA6F8-7301-42E1-BC07-58051F3ACBF6}" dt="2024-09-11T16:06:53.230" v="4873" actId="2696"/>
        <pc:sldMkLst>
          <pc:docMk/>
          <pc:sldMk cId="1174768681" sldId="319"/>
        </pc:sldMkLst>
        <pc:spChg chg="add del">
          <ac:chgData name="Jennifer Clarke" userId="d0514d9d-2114-480b-80d2-37f164dadb77" providerId="ADAL" clId="{AE1FA6F8-7301-42E1-BC07-58051F3ACBF6}" dt="2024-09-11T16:03:11.360" v="4588" actId="21"/>
          <ac:spMkLst>
            <pc:docMk/>
            <pc:sldMk cId="1174768681" sldId="319"/>
            <ac:spMk id="4" creationId="{00000000-0000-0000-0000-000000000000}"/>
          </ac:spMkLst>
        </pc:spChg>
        <pc:spChg chg="add del mod">
          <ac:chgData name="Jennifer Clarke" userId="d0514d9d-2114-480b-80d2-37f164dadb77" providerId="ADAL" clId="{AE1FA6F8-7301-42E1-BC07-58051F3ACBF6}" dt="2024-09-11T16:03:21.602" v="4589" actId="21"/>
          <ac:spMkLst>
            <pc:docMk/>
            <pc:sldMk cId="1174768681" sldId="319"/>
            <ac:spMk id="5" creationId="{00647177-30A5-4650-4933-8CADAB851AFD}"/>
          </ac:spMkLst>
        </pc:spChg>
        <pc:spChg chg="mod">
          <ac:chgData name="Jennifer Clarke" userId="d0514d9d-2114-480b-80d2-37f164dadb77" providerId="ADAL" clId="{AE1FA6F8-7301-42E1-BC07-58051F3ACBF6}" dt="2024-09-06T21:06:26.128" v="2217" actId="12"/>
          <ac:spMkLst>
            <pc:docMk/>
            <pc:sldMk cId="1174768681" sldId="319"/>
            <ac:spMk id="6" creationId="{0B24F69A-3E0C-3E3F-42C2-3FCBEC5D5D14}"/>
          </ac:spMkLst>
        </pc:spChg>
        <pc:spChg chg="del mod">
          <ac:chgData name="Jennifer Clarke" userId="d0514d9d-2114-480b-80d2-37f164dadb77" providerId="ADAL" clId="{AE1FA6F8-7301-42E1-BC07-58051F3ACBF6}" dt="2024-09-11T16:03:42.418" v="4592" actId="21"/>
          <ac:spMkLst>
            <pc:docMk/>
            <pc:sldMk cId="1174768681" sldId="319"/>
            <ac:spMk id="13" creationId="{00000000-0000-0000-0000-000000000000}"/>
          </ac:spMkLst>
        </pc:spChg>
        <pc:spChg chg="add del mod">
          <ac:chgData name="Jennifer Clarke" userId="d0514d9d-2114-480b-80d2-37f164dadb77" providerId="ADAL" clId="{AE1FA6F8-7301-42E1-BC07-58051F3ACBF6}" dt="2024-09-11T16:03:21.602" v="4589" actId="21"/>
          <ac:spMkLst>
            <pc:docMk/>
            <pc:sldMk cId="1174768681" sldId="319"/>
            <ac:spMk id="29" creationId="{B738F865-CDAB-F8D1-AB8E-920D068EDDCA}"/>
          </ac:spMkLst>
        </pc:spChg>
        <pc:spChg chg="add del mod">
          <ac:chgData name="Jennifer Clarke" userId="d0514d9d-2114-480b-80d2-37f164dadb77" providerId="ADAL" clId="{AE1FA6F8-7301-42E1-BC07-58051F3ACBF6}" dt="2024-09-11T16:03:21.602" v="4589" actId="21"/>
          <ac:spMkLst>
            <pc:docMk/>
            <pc:sldMk cId="1174768681" sldId="319"/>
            <ac:spMk id="33" creationId="{1E2DA230-73A9-6AC6-B482-6AD1F8419449}"/>
          </ac:spMkLst>
        </pc:spChg>
        <pc:picChg chg="add mod">
          <ac:chgData name="Jennifer Clarke" userId="d0514d9d-2114-480b-80d2-37f164dadb77" providerId="ADAL" clId="{AE1FA6F8-7301-42E1-BC07-58051F3ACBF6}" dt="2024-09-10T15:23:13.590" v="3895"/>
          <ac:picMkLst>
            <pc:docMk/>
            <pc:sldMk cId="1174768681" sldId="319"/>
            <ac:picMk id="2" creationId="{96C61C1F-69E8-0928-75FA-957C0FECAD6B}"/>
          </ac:picMkLst>
        </pc:picChg>
        <pc:picChg chg="del">
          <ac:chgData name="Jennifer Clarke" userId="d0514d9d-2114-480b-80d2-37f164dadb77" providerId="ADAL" clId="{AE1FA6F8-7301-42E1-BC07-58051F3ACBF6}" dt="2024-09-10T15:19:49.935" v="3852" actId="478"/>
          <ac:picMkLst>
            <pc:docMk/>
            <pc:sldMk cId="1174768681" sldId="319"/>
            <ac:picMk id="16" creationId="{00000000-0000-0000-0000-000000000000}"/>
          </ac:picMkLst>
        </pc:picChg>
      </pc:sldChg>
      <pc:sldChg chg="addSp delSp modSp add mod delAnim modAnim">
        <pc:chgData name="Jennifer Clarke" userId="d0514d9d-2114-480b-80d2-37f164dadb77" providerId="ADAL" clId="{AE1FA6F8-7301-42E1-BC07-58051F3ACBF6}" dt="2024-09-16T13:57:09.779" v="5269"/>
        <pc:sldMkLst>
          <pc:docMk/>
          <pc:sldMk cId="3312359529" sldId="320"/>
        </pc:sldMkLst>
        <pc:spChg chg="mod">
          <ac:chgData name="Jennifer Clarke" userId="d0514d9d-2114-480b-80d2-37f164dadb77" providerId="ADAL" clId="{AE1FA6F8-7301-42E1-BC07-58051F3ACBF6}" dt="2024-09-10T12:41:20.008" v="2917" actId="1076"/>
          <ac:spMkLst>
            <pc:docMk/>
            <pc:sldMk cId="3312359529" sldId="320"/>
            <ac:spMk id="2" creationId="{1B74FA8E-F1D1-F4A7-3D37-64BDF30E41E7}"/>
          </ac:spMkLst>
        </pc:spChg>
        <pc:spChg chg="mod">
          <ac:chgData name="Jennifer Clarke" userId="d0514d9d-2114-480b-80d2-37f164dadb77" providerId="ADAL" clId="{AE1FA6F8-7301-42E1-BC07-58051F3ACBF6}" dt="2024-09-10T12:41:20.008" v="2917" actId="1076"/>
          <ac:spMkLst>
            <pc:docMk/>
            <pc:sldMk cId="3312359529" sldId="320"/>
            <ac:spMk id="3" creationId="{61D9C3D7-1AAD-1647-BE82-828DADDE93A5}"/>
          </ac:spMkLst>
        </pc:spChg>
        <pc:spChg chg="mod">
          <ac:chgData name="Jennifer Clarke" userId="d0514d9d-2114-480b-80d2-37f164dadb77" providerId="ADAL" clId="{AE1FA6F8-7301-42E1-BC07-58051F3ACBF6}" dt="2024-09-10T12:41:20.008" v="2917" actId="1076"/>
          <ac:spMkLst>
            <pc:docMk/>
            <pc:sldMk cId="3312359529" sldId="320"/>
            <ac:spMk id="5" creationId="{4B29E57A-9A78-2D32-7AF8-F8205E0C7C6F}"/>
          </ac:spMkLst>
        </pc:spChg>
        <pc:spChg chg="mod">
          <ac:chgData name="Jennifer Clarke" userId="d0514d9d-2114-480b-80d2-37f164dadb77" providerId="ADAL" clId="{AE1FA6F8-7301-42E1-BC07-58051F3ACBF6}" dt="2024-09-10T12:44:08.423" v="2927" actId="207"/>
          <ac:spMkLst>
            <pc:docMk/>
            <pc:sldMk cId="3312359529" sldId="320"/>
            <ac:spMk id="11" creationId="{00000000-0000-0000-0000-000000000000}"/>
          </ac:spMkLst>
        </pc:spChg>
        <pc:spChg chg="mod">
          <ac:chgData name="Jennifer Clarke" userId="d0514d9d-2114-480b-80d2-37f164dadb77" providerId="ADAL" clId="{AE1FA6F8-7301-42E1-BC07-58051F3ACBF6}" dt="2024-09-10T12:41:20.008" v="2917" actId="1076"/>
          <ac:spMkLst>
            <pc:docMk/>
            <pc:sldMk cId="3312359529" sldId="320"/>
            <ac:spMk id="14" creationId="{00000000-0000-0000-0000-000000000000}"/>
          </ac:spMkLst>
        </pc:spChg>
        <pc:spChg chg="del">
          <ac:chgData name="Jennifer Clarke" userId="d0514d9d-2114-480b-80d2-37f164dadb77" providerId="ADAL" clId="{AE1FA6F8-7301-42E1-BC07-58051F3ACBF6}" dt="2024-09-10T12:39:37.175" v="2906" actId="21"/>
          <ac:spMkLst>
            <pc:docMk/>
            <pc:sldMk cId="3312359529" sldId="320"/>
            <ac:spMk id="15" creationId="{6D8A2278-F767-4522-A2A1-555B2DCA6B17}"/>
          </ac:spMkLst>
        </pc:spChg>
        <pc:spChg chg="del">
          <ac:chgData name="Jennifer Clarke" userId="d0514d9d-2114-480b-80d2-37f164dadb77" providerId="ADAL" clId="{AE1FA6F8-7301-42E1-BC07-58051F3ACBF6}" dt="2024-09-10T12:39:37.175" v="2906" actId="21"/>
          <ac:spMkLst>
            <pc:docMk/>
            <pc:sldMk cId="3312359529" sldId="320"/>
            <ac:spMk id="16" creationId="{00000000-0000-0000-0000-000000000000}"/>
          </ac:spMkLst>
        </pc:spChg>
        <pc:spChg chg="del">
          <ac:chgData name="Jennifer Clarke" userId="d0514d9d-2114-480b-80d2-37f164dadb77" providerId="ADAL" clId="{AE1FA6F8-7301-42E1-BC07-58051F3ACBF6}" dt="2024-09-10T12:39:37.175" v="2906" actId="21"/>
          <ac:spMkLst>
            <pc:docMk/>
            <pc:sldMk cId="3312359529" sldId="320"/>
            <ac:spMk id="19" creationId="{974D0F69-A251-4C71-9728-A2B809AFBDA6}"/>
          </ac:spMkLst>
        </pc:spChg>
        <pc:spChg chg="del">
          <ac:chgData name="Jennifer Clarke" userId="d0514d9d-2114-480b-80d2-37f164dadb77" providerId="ADAL" clId="{AE1FA6F8-7301-42E1-BC07-58051F3ACBF6}" dt="2024-09-10T12:39:40.333" v="2907" actId="21"/>
          <ac:spMkLst>
            <pc:docMk/>
            <pc:sldMk cId="3312359529" sldId="320"/>
            <ac:spMk id="21" creationId="{00000000-0000-0000-0000-000000000000}"/>
          </ac:spMkLst>
        </pc:spChg>
        <pc:spChg chg="mod">
          <ac:chgData name="Jennifer Clarke" userId="d0514d9d-2114-480b-80d2-37f164dadb77" providerId="ADAL" clId="{AE1FA6F8-7301-42E1-BC07-58051F3ACBF6}" dt="2024-09-10T12:41:20.008" v="2917" actId="1076"/>
          <ac:spMkLst>
            <pc:docMk/>
            <pc:sldMk cId="3312359529" sldId="320"/>
            <ac:spMk id="22" creationId="{93BE4CDC-C867-40AD-8DD0-35F1CD97EF9B}"/>
          </ac:spMkLst>
        </pc:spChg>
        <pc:spChg chg="del">
          <ac:chgData name="Jennifer Clarke" userId="d0514d9d-2114-480b-80d2-37f164dadb77" providerId="ADAL" clId="{AE1FA6F8-7301-42E1-BC07-58051F3ACBF6}" dt="2024-09-10T12:39:37.175" v="2906" actId="21"/>
          <ac:spMkLst>
            <pc:docMk/>
            <pc:sldMk cId="3312359529" sldId="320"/>
            <ac:spMk id="23" creationId="{885467C1-8AA6-42F1-AD8A-4305C26CF551}"/>
          </ac:spMkLst>
        </pc:spChg>
        <pc:picChg chg="add mod">
          <ac:chgData name="Jennifer Clarke" userId="d0514d9d-2114-480b-80d2-37f164dadb77" providerId="ADAL" clId="{AE1FA6F8-7301-42E1-BC07-58051F3ACBF6}" dt="2024-09-10T15:23:05.385" v="3892"/>
          <ac:picMkLst>
            <pc:docMk/>
            <pc:sldMk cId="3312359529" sldId="320"/>
            <ac:picMk id="7" creationId="{00C6EF43-ED82-7175-8D51-9BD3805DCE4A}"/>
          </ac:picMkLst>
        </pc:picChg>
        <pc:picChg chg="del">
          <ac:chgData name="Jennifer Clarke" userId="d0514d9d-2114-480b-80d2-37f164dadb77" providerId="ADAL" clId="{AE1FA6F8-7301-42E1-BC07-58051F3ACBF6}" dt="2024-09-10T15:20:00.015" v="3855" actId="478"/>
          <ac:picMkLst>
            <pc:docMk/>
            <pc:sldMk cId="3312359529" sldId="320"/>
            <ac:picMk id="18" creationId="{43C117B7-4528-4DFC-BC71-CAF8C999EDE4}"/>
          </ac:picMkLst>
        </pc:picChg>
      </pc:sldChg>
      <pc:sldChg chg="addSp delSp modSp add mod ord">
        <pc:chgData name="Jennifer Clarke" userId="d0514d9d-2114-480b-80d2-37f164dadb77" providerId="ADAL" clId="{AE1FA6F8-7301-42E1-BC07-58051F3ACBF6}" dt="2024-09-10T15:22:51.403" v="3888"/>
        <pc:sldMkLst>
          <pc:docMk/>
          <pc:sldMk cId="13995915" sldId="321"/>
        </pc:sldMkLst>
        <pc:spChg chg="del">
          <ac:chgData name="Jennifer Clarke" userId="d0514d9d-2114-480b-80d2-37f164dadb77" providerId="ADAL" clId="{AE1FA6F8-7301-42E1-BC07-58051F3ACBF6}" dt="2024-09-10T15:00:07.837" v="3688" actId="21"/>
          <ac:spMkLst>
            <pc:docMk/>
            <pc:sldMk cId="13995915" sldId="321"/>
            <ac:spMk id="2" creationId="{7554EF8A-49E4-4EA4-B515-61E2B69D6909}"/>
          </ac:spMkLst>
        </pc:spChg>
        <pc:graphicFrameChg chg="mod modGraphic">
          <ac:chgData name="Jennifer Clarke" userId="d0514d9d-2114-480b-80d2-37f164dadb77" providerId="ADAL" clId="{AE1FA6F8-7301-42E1-BC07-58051F3ACBF6}" dt="2024-09-10T14:59:53.335" v="3687" actId="14100"/>
          <ac:graphicFrameMkLst>
            <pc:docMk/>
            <pc:sldMk cId="13995915" sldId="321"/>
            <ac:graphicFrameMk id="12" creationId="{00000000-0000-0000-0000-000000000000}"/>
          </ac:graphicFrameMkLst>
        </pc:graphicFrameChg>
        <pc:picChg chg="add mod">
          <ac:chgData name="Jennifer Clarke" userId="d0514d9d-2114-480b-80d2-37f164dadb77" providerId="ADAL" clId="{AE1FA6F8-7301-42E1-BC07-58051F3ACBF6}" dt="2024-09-10T15:20:33.870" v="3862"/>
          <ac:picMkLst>
            <pc:docMk/>
            <pc:sldMk cId="13995915" sldId="321"/>
            <ac:picMk id="3" creationId="{00000000-0000-0000-0000-000000000000}"/>
          </ac:picMkLst>
        </pc:picChg>
        <pc:picChg chg="add mod">
          <ac:chgData name="Jennifer Clarke" userId="d0514d9d-2114-480b-80d2-37f164dadb77" providerId="ADAL" clId="{AE1FA6F8-7301-42E1-BC07-58051F3ACBF6}" dt="2024-09-10T15:22:51.403" v="3888"/>
          <ac:picMkLst>
            <pc:docMk/>
            <pc:sldMk cId="13995915" sldId="321"/>
            <ac:picMk id="6" creationId="{7ED27F9E-85CA-5CF5-4EC3-F6CB27FB69B0}"/>
          </ac:picMkLst>
        </pc:picChg>
        <pc:picChg chg="del">
          <ac:chgData name="Jennifer Clarke" userId="d0514d9d-2114-480b-80d2-37f164dadb77" providerId="ADAL" clId="{AE1FA6F8-7301-42E1-BC07-58051F3ACBF6}" dt="2024-09-10T15:20:40" v="3863" actId="21"/>
          <ac:picMkLst>
            <pc:docMk/>
            <pc:sldMk cId="13995915" sldId="321"/>
            <ac:picMk id="15" creationId="{00000000-0000-0000-0000-000000000000}"/>
          </ac:picMkLst>
        </pc:picChg>
      </pc:sldChg>
      <pc:sldChg chg="addSp delSp modSp add mod">
        <pc:chgData name="Jennifer Clarke" userId="d0514d9d-2114-480b-80d2-37f164dadb77" providerId="ADAL" clId="{AE1FA6F8-7301-42E1-BC07-58051F3ACBF6}" dt="2024-09-11T16:11:17.131" v="4883" actId="21"/>
        <pc:sldMkLst>
          <pc:docMk/>
          <pc:sldMk cId="2275448815" sldId="322"/>
        </pc:sldMkLst>
        <pc:graphicFrameChg chg="add mod">
          <ac:chgData name="Jennifer Clarke" userId="d0514d9d-2114-480b-80d2-37f164dadb77" providerId="ADAL" clId="{AE1FA6F8-7301-42E1-BC07-58051F3ACBF6}" dt="2024-09-10T15:05:13.090" v="3728"/>
          <ac:graphicFrameMkLst>
            <pc:docMk/>
            <pc:sldMk cId="2275448815" sldId="322"/>
            <ac:graphicFrameMk id="3" creationId="{5E97FA5B-0C86-A7E9-631F-53933690A2BD}"/>
          </ac:graphicFrameMkLst>
        </pc:graphicFrameChg>
        <pc:graphicFrameChg chg="del mod modGraphic">
          <ac:chgData name="Jennifer Clarke" userId="d0514d9d-2114-480b-80d2-37f164dadb77" providerId="ADAL" clId="{AE1FA6F8-7301-42E1-BC07-58051F3ACBF6}" dt="2024-09-11T16:11:17.131" v="4883" actId="21"/>
          <ac:graphicFrameMkLst>
            <pc:docMk/>
            <pc:sldMk cId="2275448815" sldId="322"/>
            <ac:graphicFrameMk id="5" creationId="{0C64D2D0-263F-49FD-AA32-10EF94AB862D}"/>
          </ac:graphicFrameMkLst>
        </pc:graphicFrameChg>
        <pc:graphicFrameChg chg="add mod">
          <ac:chgData name="Jennifer Clarke" userId="d0514d9d-2114-480b-80d2-37f164dadb77" providerId="ADAL" clId="{AE1FA6F8-7301-42E1-BC07-58051F3ACBF6}" dt="2024-09-10T15:05:12.149" v="3727"/>
          <ac:graphicFrameMkLst>
            <pc:docMk/>
            <pc:sldMk cId="2275448815" sldId="322"/>
            <ac:graphicFrameMk id="6" creationId="{6CD17E9B-B6CD-F5DD-0137-D5879B7A7EAB}"/>
          </ac:graphicFrameMkLst>
        </pc:graphicFrameChg>
        <pc:graphicFrameChg chg="add del mod">
          <ac:chgData name="Jennifer Clarke" userId="d0514d9d-2114-480b-80d2-37f164dadb77" providerId="ADAL" clId="{AE1FA6F8-7301-42E1-BC07-58051F3ACBF6}" dt="2024-09-10T15:06:13.317" v="3734" actId="21"/>
          <ac:graphicFrameMkLst>
            <pc:docMk/>
            <pc:sldMk cId="2275448815" sldId="322"/>
            <ac:graphicFrameMk id="7" creationId="{801CF650-87C6-B5DB-F295-95DB779E67EB}"/>
          </ac:graphicFrameMkLst>
        </pc:graphicFrameChg>
        <pc:graphicFrameChg chg="mod modGraphic">
          <ac:chgData name="Jennifer Clarke" userId="d0514d9d-2114-480b-80d2-37f164dadb77" providerId="ADAL" clId="{AE1FA6F8-7301-42E1-BC07-58051F3ACBF6}" dt="2024-09-10T15:06:53.300" v="3740"/>
          <ac:graphicFrameMkLst>
            <pc:docMk/>
            <pc:sldMk cId="2275448815" sldId="322"/>
            <ac:graphicFrameMk id="12" creationId="{00000000-0000-0000-0000-000000000000}"/>
          </ac:graphicFrameMkLst>
        </pc:graphicFrameChg>
        <pc:picChg chg="add mod">
          <ac:chgData name="Jennifer Clarke" userId="d0514d9d-2114-480b-80d2-37f164dadb77" providerId="ADAL" clId="{AE1FA6F8-7301-42E1-BC07-58051F3ACBF6}" dt="2024-09-10T15:22:46.723" v="3886"/>
          <ac:picMkLst>
            <pc:docMk/>
            <pc:sldMk cId="2275448815" sldId="322"/>
            <ac:picMk id="9" creationId="{C3007721-4C2E-2171-F4E4-D4D4B86C18EA}"/>
          </ac:picMkLst>
        </pc:picChg>
        <pc:picChg chg="del mod">
          <ac:chgData name="Jennifer Clarke" userId="d0514d9d-2114-480b-80d2-37f164dadb77" providerId="ADAL" clId="{AE1FA6F8-7301-42E1-BC07-58051F3ACBF6}" dt="2024-09-10T15:21:01.158" v="3867" actId="21"/>
          <ac:picMkLst>
            <pc:docMk/>
            <pc:sldMk cId="2275448815" sldId="322"/>
            <ac:picMk id="15" creationId="{00000000-0000-0000-0000-000000000000}"/>
          </ac:picMkLst>
        </pc:picChg>
      </pc:sldChg>
      <pc:sldChg chg="addSp delSp modSp add mod delAnim modAnim">
        <pc:chgData name="Jennifer Clarke" userId="d0514d9d-2114-480b-80d2-37f164dadb77" providerId="ADAL" clId="{AE1FA6F8-7301-42E1-BC07-58051F3ACBF6}" dt="2024-09-11T16:50:07.721" v="5159"/>
        <pc:sldMkLst>
          <pc:docMk/>
          <pc:sldMk cId="2812942097" sldId="323"/>
        </pc:sldMkLst>
        <pc:spChg chg="add mod">
          <ac:chgData name="Jennifer Clarke" userId="d0514d9d-2114-480b-80d2-37f164dadb77" providerId="ADAL" clId="{AE1FA6F8-7301-42E1-BC07-58051F3ACBF6}" dt="2024-09-11T15:50:48.623" v="3942" actId="1076"/>
          <ac:spMkLst>
            <pc:docMk/>
            <pc:sldMk cId="2812942097" sldId="323"/>
            <ac:spMk id="3" creationId="{A0C61691-8AEF-2078-20ED-18BD022FA509}"/>
          </ac:spMkLst>
        </pc:spChg>
        <pc:spChg chg="mod">
          <ac:chgData name="Jennifer Clarke" userId="d0514d9d-2114-480b-80d2-37f164dadb77" providerId="ADAL" clId="{AE1FA6F8-7301-42E1-BC07-58051F3ACBF6}" dt="2024-09-11T15:53:30.763" v="3975" actId="1076"/>
          <ac:spMkLst>
            <pc:docMk/>
            <pc:sldMk cId="2812942097" sldId="323"/>
            <ac:spMk id="4" creationId="{00000000-0000-0000-0000-000000000000}"/>
          </ac:spMkLst>
        </pc:spChg>
        <pc:spChg chg="del">
          <ac:chgData name="Jennifer Clarke" userId="d0514d9d-2114-480b-80d2-37f164dadb77" providerId="ADAL" clId="{AE1FA6F8-7301-42E1-BC07-58051F3ACBF6}" dt="2024-09-11T15:49:25.179" v="3929" actId="21"/>
          <ac:spMkLst>
            <pc:docMk/>
            <pc:sldMk cId="2812942097" sldId="323"/>
            <ac:spMk id="5" creationId="{00647177-30A5-4650-4933-8CADAB851AFD}"/>
          </ac:spMkLst>
        </pc:spChg>
        <pc:spChg chg="mod">
          <ac:chgData name="Jennifer Clarke" userId="d0514d9d-2114-480b-80d2-37f164dadb77" providerId="ADAL" clId="{AE1FA6F8-7301-42E1-BC07-58051F3ACBF6}" dt="2024-09-11T15:53:57.086" v="3982" actId="20577"/>
          <ac:spMkLst>
            <pc:docMk/>
            <pc:sldMk cId="2812942097" sldId="323"/>
            <ac:spMk id="6" creationId="{0B24F69A-3E0C-3E3F-42C2-3FCBEC5D5D14}"/>
          </ac:spMkLst>
        </pc:spChg>
        <pc:spChg chg="add mod">
          <ac:chgData name="Jennifer Clarke" userId="d0514d9d-2114-480b-80d2-37f164dadb77" providerId="ADAL" clId="{AE1FA6F8-7301-42E1-BC07-58051F3ACBF6}" dt="2024-09-11T15:53:36.071" v="3976" actId="1076"/>
          <ac:spMkLst>
            <pc:docMk/>
            <pc:sldMk cId="2812942097" sldId="323"/>
            <ac:spMk id="7" creationId="{AF8C54B7-F11A-46D0-4C1D-9F9547138700}"/>
          </ac:spMkLst>
        </pc:spChg>
        <pc:spChg chg="mod">
          <ac:chgData name="Jennifer Clarke" userId="d0514d9d-2114-480b-80d2-37f164dadb77" providerId="ADAL" clId="{AE1FA6F8-7301-42E1-BC07-58051F3ACBF6}" dt="2024-09-11T15:53:19.611" v="3972" actId="20577"/>
          <ac:spMkLst>
            <pc:docMk/>
            <pc:sldMk cId="2812942097" sldId="323"/>
            <ac:spMk id="13" creationId="{00000000-0000-0000-0000-000000000000}"/>
          </ac:spMkLst>
        </pc:spChg>
        <pc:spChg chg="del">
          <ac:chgData name="Jennifer Clarke" userId="d0514d9d-2114-480b-80d2-37f164dadb77" providerId="ADAL" clId="{AE1FA6F8-7301-42E1-BC07-58051F3ACBF6}" dt="2024-09-11T15:49:28.760" v="3930" actId="21"/>
          <ac:spMkLst>
            <pc:docMk/>
            <pc:sldMk cId="2812942097" sldId="323"/>
            <ac:spMk id="29" creationId="{B738F865-CDAB-F8D1-AB8E-920D068EDDCA}"/>
          </ac:spMkLst>
        </pc:spChg>
        <pc:spChg chg="del">
          <ac:chgData name="Jennifer Clarke" userId="d0514d9d-2114-480b-80d2-37f164dadb77" providerId="ADAL" clId="{AE1FA6F8-7301-42E1-BC07-58051F3ACBF6}" dt="2024-09-11T15:51:03.918" v="3945" actId="21"/>
          <ac:spMkLst>
            <pc:docMk/>
            <pc:sldMk cId="2812942097" sldId="323"/>
            <ac:spMk id="33" creationId="{1E2DA230-73A9-6AC6-B482-6AD1F8419449}"/>
          </ac:spMkLst>
        </pc:spChg>
      </pc:sldChg>
      <pc:sldChg chg="addSp delSp modSp add mod delAnim modAnim">
        <pc:chgData name="Jennifer Clarke" userId="d0514d9d-2114-480b-80d2-37f164dadb77" providerId="ADAL" clId="{AE1FA6F8-7301-42E1-BC07-58051F3ACBF6}" dt="2024-09-11T16:50:37.335" v="5164"/>
        <pc:sldMkLst>
          <pc:docMk/>
          <pc:sldMk cId="1501356849" sldId="324"/>
        </pc:sldMkLst>
        <pc:spChg chg="mod">
          <ac:chgData name="Jennifer Clarke" userId="d0514d9d-2114-480b-80d2-37f164dadb77" providerId="ADAL" clId="{AE1FA6F8-7301-42E1-BC07-58051F3ACBF6}" dt="2024-09-11T15:55:21.018" v="4024" actId="20577"/>
          <ac:spMkLst>
            <pc:docMk/>
            <pc:sldMk cId="1501356849" sldId="324"/>
            <ac:spMk id="3" creationId="{A0C61691-8AEF-2078-20ED-18BD022FA509}"/>
          </ac:spMkLst>
        </pc:spChg>
        <pc:spChg chg="mod">
          <ac:chgData name="Jennifer Clarke" userId="d0514d9d-2114-480b-80d2-37f164dadb77" providerId="ADAL" clId="{AE1FA6F8-7301-42E1-BC07-58051F3ACBF6}" dt="2024-09-11T15:59:22.366" v="4303" actId="1076"/>
          <ac:spMkLst>
            <pc:docMk/>
            <pc:sldMk cId="1501356849" sldId="324"/>
            <ac:spMk id="4" creationId="{00000000-0000-0000-0000-000000000000}"/>
          </ac:spMkLst>
        </pc:spChg>
        <pc:spChg chg="add del mod">
          <ac:chgData name="Jennifer Clarke" userId="d0514d9d-2114-480b-80d2-37f164dadb77" providerId="ADAL" clId="{AE1FA6F8-7301-42E1-BC07-58051F3ACBF6}" dt="2024-09-11T15:57:09.177" v="4179" actId="21"/>
          <ac:spMkLst>
            <pc:docMk/>
            <pc:sldMk cId="1501356849" sldId="324"/>
            <ac:spMk id="5" creationId="{2E03EDD4-2160-DA32-14E1-9899217A2330}"/>
          </ac:spMkLst>
        </pc:spChg>
        <pc:spChg chg="mod">
          <ac:chgData name="Jennifer Clarke" userId="d0514d9d-2114-480b-80d2-37f164dadb77" providerId="ADAL" clId="{AE1FA6F8-7301-42E1-BC07-58051F3ACBF6}" dt="2024-09-11T15:59:11.103" v="4300" actId="20577"/>
          <ac:spMkLst>
            <pc:docMk/>
            <pc:sldMk cId="1501356849" sldId="324"/>
            <ac:spMk id="6" creationId="{0B24F69A-3E0C-3E3F-42C2-3FCBEC5D5D14}"/>
          </ac:spMkLst>
        </pc:spChg>
        <pc:spChg chg="mod">
          <ac:chgData name="Jennifer Clarke" userId="d0514d9d-2114-480b-80d2-37f164dadb77" providerId="ADAL" clId="{AE1FA6F8-7301-42E1-BC07-58051F3ACBF6}" dt="2024-09-11T15:57:20.988" v="4181" actId="1076"/>
          <ac:spMkLst>
            <pc:docMk/>
            <pc:sldMk cId="1501356849" sldId="324"/>
            <ac:spMk id="7" creationId="{AF8C54B7-F11A-46D0-4C1D-9F9547138700}"/>
          </ac:spMkLst>
        </pc:spChg>
        <pc:spChg chg="add mod">
          <ac:chgData name="Jennifer Clarke" userId="d0514d9d-2114-480b-80d2-37f164dadb77" providerId="ADAL" clId="{AE1FA6F8-7301-42E1-BC07-58051F3ACBF6}" dt="2024-09-11T16:02:07.571" v="4560" actId="5793"/>
          <ac:spMkLst>
            <pc:docMk/>
            <pc:sldMk cId="1501356849" sldId="324"/>
            <ac:spMk id="8" creationId="{4DBF6E7F-CC2A-70E5-C9A6-2BA20E76AC15}"/>
          </ac:spMkLst>
        </pc:spChg>
        <pc:spChg chg="add mod">
          <ac:chgData name="Jennifer Clarke" userId="d0514d9d-2114-480b-80d2-37f164dadb77" providerId="ADAL" clId="{AE1FA6F8-7301-42E1-BC07-58051F3ACBF6}" dt="2024-09-11T16:01:26.847" v="4502" actId="20577"/>
          <ac:spMkLst>
            <pc:docMk/>
            <pc:sldMk cId="1501356849" sldId="324"/>
            <ac:spMk id="9" creationId="{B6D473AD-807D-3B50-1578-2F03C371F4D7}"/>
          </ac:spMkLst>
        </pc:spChg>
        <pc:spChg chg="mod">
          <ac:chgData name="Jennifer Clarke" userId="d0514d9d-2114-480b-80d2-37f164dadb77" providerId="ADAL" clId="{AE1FA6F8-7301-42E1-BC07-58051F3ACBF6}" dt="2024-09-11T15:55:57.012" v="4115" actId="20577"/>
          <ac:spMkLst>
            <pc:docMk/>
            <pc:sldMk cId="1501356849" sldId="324"/>
            <ac:spMk id="13" creationId="{00000000-0000-0000-0000-000000000000}"/>
          </ac:spMkLst>
        </pc:spChg>
      </pc:sldChg>
      <pc:sldChg chg="addSp delSp modSp add mod delAnim modAnim">
        <pc:chgData name="Jennifer Clarke" userId="d0514d9d-2114-480b-80d2-37f164dadb77" providerId="ADAL" clId="{AE1FA6F8-7301-42E1-BC07-58051F3ACBF6}" dt="2024-09-11T16:51:00.268" v="5168"/>
        <pc:sldMkLst>
          <pc:docMk/>
          <pc:sldMk cId="960149699" sldId="325"/>
        </pc:sldMkLst>
        <pc:spChg chg="mod">
          <ac:chgData name="Jennifer Clarke" userId="d0514d9d-2114-480b-80d2-37f164dadb77" providerId="ADAL" clId="{AE1FA6F8-7301-42E1-BC07-58051F3ACBF6}" dt="2024-09-11T16:02:53.366" v="4586" actId="20577"/>
          <ac:spMkLst>
            <pc:docMk/>
            <pc:sldMk cId="960149699" sldId="325"/>
            <ac:spMk id="3" creationId="{A0C61691-8AEF-2078-20ED-18BD022FA509}"/>
          </ac:spMkLst>
        </pc:spChg>
        <pc:spChg chg="add del mod">
          <ac:chgData name="Jennifer Clarke" userId="d0514d9d-2114-480b-80d2-37f164dadb77" providerId="ADAL" clId="{AE1FA6F8-7301-42E1-BC07-58051F3ACBF6}" dt="2024-09-11T16:05:55.512" v="4796" actId="21"/>
          <ac:spMkLst>
            <pc:docMk/>
            <pc:sldMk cId="960149699" sldId="325"/>
            <ac:spMk id="5" creationId="{AFD58301-35ED-1BDB-FB3A-E7BE1EDAC01F}"/>
          </ac:spMkLst>
        </pc:spChg>
        <pc:spChg chg="mod">
          <ac:chgData name="Jennifer Clarke" userId="d0514d9d-2114-480b-80d2-37f164dadb77" providerId="ADAL" clId="{AE1FA6F8-7301-42E1-BC07-58051F3ACBF6}" dt="2024-09-11T16:05:28.022" v="4793" actId="20577"/>
          <ac:spMkLst>
            <pc:docMk/>
            <pc:sldMk cId="960149699" sldId="325"/>
            <ac:spMk id="6" creationId="{0B24F69A-3E0C-3E3F-42C2-3FCBEC5D5D14}"/>
          </ac:spMkLst>
        </pc:spChg>
        <pc:spChg chg="mod">
          <ac:chgData name="Jennifer Clarke" userId="d0514d9d-2114-480b-80d2-37f164dadb77" providerId="ADAL" clId="{AE1FA6F8-7301-42E1-BC07-58051F3ACBF6}" dt="2024-09-11T16:05:01.359" v="4739" actId="20577"/>
          <ac:spMkLst>
            <pc:docMk/>
            <pc:sldMk cId="960149699" sldId="325"/>
            <ac:spMk id="7" creationId="{AF8C54B7-F11A-46D0-4C1D-9F9547138700}"/>
          </ac:spMkLst>
        </pc:spChg>
        <pc:spChg chg="del">
          <ac:chgData name="Jennifer Clarke" userId="d0514d9d-2114-480b-80d2-37f164dadb77" providerId="ADAL" clId="{AE1FA6F8-7301-42E1-BC07-58051F3ACBF6}" dt="2024-09-11T16:05:51.701" v="4795" actId="21"/>
          <ac:spMkLst>
            <pc:docMk/>
            <pc:sldMk cId="960149699" sldId="325"/>
            <ac:spMk id="8" creationId="{4DBF6E7F-CC2A-70E5-C9A6-2BA20E76AC15}"/>
          </ac:spMkLst>
        </pc:spChg>
        <pc:spChg chg="del">
          <ac:chgData name="Jennifer Clarke" userId="d0514d9d-2114-480b-80d2-37f164dadb77" providerId="ADAL" clId="{AE1FA6F8-7301-42E1-BC07-58051F3ACBF6}" dt="2024-09-11T16:05:46.416" v="4794" actId="21"/>
          <ac:spMkLst>
            <pc:docMk/>
            <pc:sldMk cId="960149699" sldId="325"/>
            <ac:spMk id="9" creationId="{B6D473AD-807D-3B50-1578-2F03C371F4D7}"/>
          </ac:spMkLst>
        </pc:spChg>
        <pc:spChg chg="add mod">
          <ac:chgData name="Jennifer Clarke" userId="d0514d9d-2114-480b-80d2-37f164dadb77" providerId="ADAL" clId="{AE1FA6F8-7301-42E1-BC07-58051F3ACBF6}" dt="2024-09-11T16:06:37.126" v="4872" actId="20577"/>
          <ac:spMkLst>
            <pc:docMk/>
            <pc:sldMk cId="960149699" sldId="325"/>
            <ac:spMk id="12" creationId="{286191E2-90BC-D59B-0034-695D80A485A3}"/>
          </ac:spMkLst>
        </pc:spChg>
        <pc:spChg chg="mod">
          <ac:chgData name="Jennifer Clarke" userId="d0514d9d-2114-480b-80d2-37f164dadb77" providerId="ADAL" clId="{AE1FA6F8-7301-42E1-BC07-58051F3ACBF6}" dt="2024-09-11T16:04:42.696" v="4701" actId="20577"/>
          <ac:spMkLst>
            <pc:docMk/>
            <pc:sldMk cId="960149699" sldId="325"/>
            <ac:spMk id="13" creationId="{00000000-0000-0000-0000-000000000000}"/>
          </ac:spMkLst>
        </pc:spChg>
      </pc:sldChg>
      <pc:sldChg chg="addSp modSp add mod modAnim">
        <pc:chgData name="Jennifer Clarke" userId="d0514d9d-2114-480b-80d2-37f164dadb77" providerId="ADAL" clId="{AE1FA6F8-7301-42E1-BC07-58051F3ACBF6}" dt="2024-09-16T13:53:45.256" v="5208" actId="115"/>
        <pc:sldMkLst>
          <pc:docMk/>
          <pc:sldMk cId="413533371" sldId="326"/>
        </pc:sldMkLst>
        <pc:spChg chg="add mod">
          <ac:chgData name="Jennifer Clarke" userId="d0514d9d-2114-480b-80d2-37f164dadb77" providerId="ADAL" clId="{AE1FA6F8-7301-42E1-BC07-58051F3ACBF6}" dt="2024-09-16T13:53:45.256" v="5208" actId="115"/>
          <ac:spMkLst>
            <pc:docMk/>
            <pc:sldMk cId="413533371" sldId="326"/>
            <ac:spMk id="3" creationId="{25656AEB-B9E6-14B7-B6A2-60455099554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0B9E324-7930-48F0-80F2-39C87F71C4EF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B7FBCED-3ECC-4DA0-9784-EE8BE8796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BCED-3ECC-4DA0-9784-EE8BE8796FB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BCED-3ECC-4DA0-9784-EE8BE8796FB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87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BCED-3ECC-4DA0-9784-EE8BE8796FB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BCED-3ECC-4DA0-9784-EE8BE8796FB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587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BCED-3ECC-4DA0-9784-EE8BE8796FB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BCED-3ECC-4DA0-9784-EE8BE8796FB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309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BCED-3ECC-4DA0-9784-EE8BE8796FB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BCED-3ECC-4DA0-9784-EE8BE8796FB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BCED-3ECC-4DA0-9784-EE8BE8796FB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BCED-3ECC-4DA0-9784-EE8BE8796FB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BCED-3ECC-4DA0-9784-EE8BE8796FB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BCED-3ECC-4DA0-9784-EE8BE8796FB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70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BCED-3ECC-4DA0-9784-EE8BE8796FB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BCED-3ECC-4DA0-9784-EE8BE8796FB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BCED-3ECC-4DA0-9784-EE8BE8796FB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439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BCED-3ECC-4DA0-9784-EE8BE8796FB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BCED-3ECC-4DA0-9784-EE8BE8796FB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00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BCED-3ECC-4DA0-9784-EE8BE8796FB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43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BCED-3ECC-4DA0-9784-EE8BE8796FB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741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BCED-3ECC-4DA0-9784-EE8BE8796FB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235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BCED-3ECC-4DA0-9784-EE8BE8796FB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16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BCED-3ECC-4DA0-9784-EE8BE8796FB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92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BCED-3ECC-4DA0-9784-EE8BE8796FB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534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BCED-3ECC-4DA0-9784-EE8BE8796FB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E194-887E-4F71-AB4B-1C679FFFBEB7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91A4-7B13-4376-B3BF-437D5A756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E194-887E-4F71-AB4B-1C679FFFBEB7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91A4-7B13-4376-B3BF-437D5A756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E194-887E-4F71-AB4B-1C679FFFBEB7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91A4-7B13-4376-B3BF-437D5A756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E194-887E-4F71-AB4B-1C679FFFBEB7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91A4-7B13-4376-B3BF-437D5A756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E194-887E-4F71-AB4B-1C679FFFBEB7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91A4-7B13-4376-B3BF-437D5A756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E194-887E-4F71-AB4B-1C679FFFBEB7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91A4-7B13-4376-B3BF-437D5A756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E194-887E-4F71-AB4B-1C679FFFBEB7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91A4-7B13-4376-B3BF-437D5A756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E194-887E-4F71-AB4B-1C679FFFBEB7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91A4-7B13-4376-B3BF-437D5A756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E194-887E-4F71-AB4B-1C679FFFBEB7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91A4-7B13-4376-B3BF-437D5A756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E194-887E-4F71-AB4B-1C679FFFBEB7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91A4-7B13-4376-B3BF-437D5A756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E194-887E-4F71-AB4B-1C679FFFBEB7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91A4-7B13-4376-B3BF-437D5A756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8E194-887E-4F71-AB4B-1C679FFFBEB7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491A4-7B13-4376-B3BF-437D5A756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64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464" y="466354"/>
            <a:ext cx="9144000" cy="784225"/>
          </a:xfrm>
        </p:spPr>
        <p:txBody>
          <a:bodyPr>
            <a:normAutofit/>
          </a:bodyPr>
          <a:lstStyle/>
          <a:p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ptos" panose="020B0004020202020204" pitchFamily="34" charset="0"/>
              </a:rPr>
              <a:t>MA-505  Bristol County Continuum of Care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ptos" panose="020B00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0392" y="381000"/>
            <a:ext cx="9144000" cy="3967905"/>
          </a:xfrm>
        </p:spPr>
        <p:txBody>
          <a:bodyPr>
            <a:noAutofit/>
          </a:bodyPr>
          <a:lstStyle/>
          <a:p>
            <a:r>
              <a:rPr lang="en-US" sz="500" b="1" dirty="0">
                <a:latin typeface="Arial Narrow" pitchFamily="34" charset="0"/>
              </a:rPr>
              <a:t>              </a:t>
            </a:r>
            <a:r>
              <a:rPr lang="en-US" sz="26000" b="1" dirty="0">
                <a:solidFill>
                  <a:schemeClr val="bg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BC</a:t>
            </a:r>
            <a:r>
              <a:rPr lang="en-US" sz="26000" b="1" baseline="30000" dirty="0">
                <a:solidFill>
                  <a:schemeClr val="bg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3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" r="2075"/>
          <a:stretch/>
        </p:blipFill>
        <p:spPr bwMode="auto">
          <a:xfrm>
            <a:off x="381000" y="5030895"/>
            <a:ext cx="1121379" cy="1095195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401670" y="3943782"/>
            <a:ext cx="4608730" cy="707886"/>
          </a:xfrm>
          <a:prstGeom prst="rect">
            <a:avLst/>
          </a:prstGeom>
          <a:solidFill>
            <a:srgbClr val="0099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ptos" panose="020B0004020202020204" pitchFamily="34" charset="0"/>
              </a:rPr>
              <a:t>The FY2024 CoC Competition </a:t>
            </a:r>
          </a:p>
          <a:p>
            <a:pPr algn="ctr"/>
            <a:r>
              <a:rPr lang="en-US" sz="20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and</a:t>
            </a:r>
            <a:r>
              <a:rPr lang="en-US" sz="20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Aptos" panose="020B0004020202020204" pitchFamily="34" charset="0"/>
              </a:rPr>
              <a:t>Funding Round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936E88-12DD-4210-B3C7-4B617A8B4D26}"/>
              </a:ext>
            </a:extLst>
          </p:cNvPr>
          <p:cNvSpPr txBox="1"/>
          <p:nvPr/>
        </p:nvSpPr>
        <p:spPr>
          <a:xfrm>
            <a:off x="4747846" y="6172200"/>
            <a:ext cx="4123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ptos" panose="020B0004020202020204" pitchFamily="34" charset="0"/>
              </a:rPr>
              <a:t>Collaborative Applicant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  <a:latin typeface="Aptos" panose="020B0004020202020204" pitchFamily="34" charset="0"/>
              </a:rPr>
              <a:t>Office of Housing &amp; Community Development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82BED0-AF41-4488-8AF8-05069B9706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9999" y="4888220"/>
            <a:ext cx="1251743" cy="12517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5627F9-4A6B-EA50-FAC0-C69B19471255}"/>
              </a:ext>
            </a:extLst>
          </p:cNvPr>
          <p:cNvSpPr txBox="1"/>
          <p:nvPr/>
        </p:nvSpPr>
        <p:spPr>
          <a:xfrm>
            <a:off x="272257" y="6172200"/>
            <a:ext cx="7524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ptos" panose="020B0004020202020204" pitchFamily="34" charset="0"/>
              </a:rPr>
              <a:t>Continuum of Care</a:t>
            </a:r>
          </a:p>
          <a:p>
            <a:r>
              <a:rPr lang="en-US" sz="1400" dirty="0">
                <a:solidFill>
                  <a:schemeClr val="bg1"/>
                </a:solidFill>
                <a:latin typeface="Aptos" panose="020B0004020202020204" pitchFamily="34" charset="0"/>
              </a:rPr>
              <a:t>Taunton/Attleboro/Bristol County/New Bedford </a:t>
            </a:r>
          </a:p>
        </p:txBody>
      </p:sp>
    </p:spTree>
    <p:extLst>
      <p:ext uri="{BB962C8B-B14F-4D97-AF65-F5344CB8AC3E}">
        <p14:creationId xmlns:p14="http://schemas.microsoft.com/office/powerpoint/2010/main" val="2943460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8600" y="304800"/>
            <a:ext cx="8610600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</a:rPr>
              <a:t>3. Available Funding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7700" y="994320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ptos" panose="020B0004020202020204" pitchFamily="34" charset="0"/>
              </a:rPr>
              <a:t>Opportunities in 2024: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7700" y="1440203"/>
            <a:ext cx="83439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1600" dirty="0">
                <a:solidFill>
                  <a:schemeClr val="bg1"/>
                </a:solidFill>
                <a:latin typeface="Aptos" panose="020B0004020202020204" pitchFamily="34" charset="0"/>
              </a:rPr>
              <a:t>   </a:t>
            </a:r>
            <a:r>
              <a:rPr lang="en-US" sz="2000" b="1" u="sng" dirty="0">
                <a:solidFill>
                  <a:schemeClr val="bg1"/>
                </a:solidFill>
                <a:latin typeface="Aptos" panose="020B0004020202020204" pitchFamily="34" charset="0"/>
              </a:rPr>
              <a:t>Renewal Projects</a:t>
            </a:r>
          </a:p>
          <a:p>
            <a:pPr marL="285750" lvl="1"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  <a:latin typeface="Aptos" panose="020B0004020202020204" pitchFamily="34" charset="0"/>
              </a:rPr>
              <a:t>All current CoC projects</a:t>
            </a:r>
          </a:p>
          <a:p>
            <a:pPr marL="57150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ptos" panose="020B0004020202020204" pitchFamily="34" charset="0"/>
              </a:rPr>
              <a:t>PSH, Coordinated Entry and HMIS Renewals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7700" y="2402581"/>
            <a:ext cx="838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1600" dirty="0">
                <a:solidFill>
                  <a:schemeClr val="bg1"/>
                </a:solidFill>
                <a:latin typeface="Aptos" panose="020B0004020202020204" pitchFamily="34" charset="0"/>
              </a:rPr>
              <a:t>   </a:t>
            </a:r>
            <a:r>
              <a:rPr lang="en-US" sz="2000" b="1" u="sng" dirty="0">
                <a:solidFill>
                  <a:schemeClr val="bg1"/>
                </a:solidFill>
                <a:latin typeface="Aptos" panose="020B0004020202020204" pitchFamily="34" charset="0"/>
              </a:rPr>
              <a:t>New Projects</a:t>
            </a:r>
          </a:p>
          <a:p>
            <a:pPr marL="285750"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  <a:latin typeface="Aptos" panose="020B0004020202020204" pitchFamily="34" charset="0"/>
              </a:rPr>
              <a:t>Funded with CoC Bonus Funding and/or Reallocation dollars </a:t>
            </a:r>
          </a:p>
          <a:p>
            <a:pPr marL="57150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ptos" panose="020B0004020202020204" pitchFamily="34" charset="0"/>
              </a:rPr>
              <a:t>PH-PSH (Permanent Supportive Housing) for Individuals</a:t>
            </a:r>
          </a:p>
          <a:p>
            <a:pPr marL="57150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ptos" panose="020B0004020202020204" pitchFamily="34" charset="0"/>
              </a:rPr>
              <a:t>PH-RRH (Rapid ReHousing) Projects</a:t>
            </a:r>
          </a:p>
          <a:p>
            <a:pPr marL="57150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bg1"/>
                </a:solidFill>
                <a:latin typeface="Aptos" panose="020B0004020202020204" pitchFamily="34" charset="0"/>
              </a:rPr>
              <a:t>Joing</a:t>
            </a:r>
            <a:r>
              <a:rPr lang="en-US" sz="1400" dirty="0">
                <a:solidFill>
                  <a:schemeClr val="bg1"/>
                </a:solidFill>
                <a:latin typeface="Aptos" panose="020B0004020202020204" pitchFamily="34" charset="0"/>
              </a:rPr>
              <a:t> TH/PH-RRH for Individuals or Families</a:t>
            </a:r>
          </a:p>
          <a:p>
            <a:pPr marL="285750"/>
            <a:endParaRPr lang="en-US" sz="1600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marL="285750"/>
            <a:endParaRPr lang="en-US" sz="16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C5F23F-D9EF-41B0-BD9C-DDA4F1FE7FA2}"/>
              </a:ext>
            </a:extLst>
          </p:cNvPr>
          <p:cNvSpPr txBox="1"/>
          <p:nvPr/>
        </p:nvSpPr>
        <p:spPr>
          <a:xfrm>
            <a:off x="647700" y="3959810"/>
            <a:ext cx="81724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1600" dirty="0">
                <a:solidFill>
                  <a:schemeClr val="bg1"/>
                </a:solidFill>
                <a:latin typeface="Aptos" panose="020B0004020202020204" pitchFamily="34" charset="0"/>
              </a:rPr>
              <a:t>  </a:t>
            </a:r>
            <a:r>
              <a:rPr lang="en-US" sz="2000" b="1" u="sng" dirty="0">
                <a:solidFill>
                  <a:schemeClr val="bg1"/>
                </a:solidFill>
                <a:latin typeface="Aptos" panose="020B0004020202020204" pitchFamily="34" charset="0"/>
              </a:rPr>
              <a:t>DV Bonus Projects</a:t>
            </a:r>
          </a:p>
          <a:p>
            <a:pPr marL="225425">
              <a:spcAft>
                <a:spcPts val="600"/>
              </a:spcAft>
            </a:pPr>
            <a:endParaRPr lang="en-US" sz="100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marL="228600"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  <a:latin typeface="Aptos" panose="020B0004020202020204" pitchFamily="34" charset="0"/>
              </a:rPr>
              <a:t>Funded with DV Bonus Funding  and/or Reallocation dollars </a:t>
            </a:r>
          </a:p>
          <a:p>
            <a:pPr marL="5143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ptos" panose="020B0004020202020204" pitchFamily="34" charset="0"/>
              </a:rPr>
              <a:t>PH-RRH (Rapid ReHousing) Projects</a:t>
            </a:r>
          </a:p>
          <a:p>
            <a:pPr marL="5143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ptos" panose="020B0004020202020204" pitchFamily="34" charset="0"/>
              </a:rPr>
              <a:t>SSO Project for Coordinated Entry (SSO-CE)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B1C695-A107-6A4B-F7CB-73C85F732C33}"/>
              </a:ext>
            </a:extLst>
          </p:cNvPr>
          <p:cNvSpPr txBox="1"/>
          <p:nvPr/>
        </p:nvSpPr>
        <p:spPr>
          <a:xfrm>
            <a:off x="0" y="6247487"/>
            <a:ext cx="9144000" cy="18466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600" b="1" dirty="0"/>
              <a:t>                  </a:t>
            </a:r>
            <a:endParaRPr lang="en-US" sz="600" b="1" dirty="0">
              <a:latin typeface="Avenir Next LT Pro" panose="020B05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F6DB22-D3F1-2BD5-19CC-C29F101BA482}"/>
              </a:ext>
            </a:extLst>
          </p:cNvPr>
          <p:cNvSpPr txBox="1"/>
          <p:nvPr/>
        </p:nvSpPr>
        <p:spPr>
          <a:xfrm>
            <a:off x="666750" y="5210314"/>
            <a:ext cx="8172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1600" dirty="0">
                <a:solidFill>
                  <a:schemeClr val="bg1"/>
                </a:solidFill>
                <a:latin typeface="Aptos" panose="020B0004020202020204" pitchFamily="34" charset="0"/>
              </a:rPr>
              <a:t>  </a:t>
            </a:r>
            <a:r>
              <a:rPr lang="en-US" sz="2000" b="1" u="sng" dirty="0">
                <a:solidFill>
                  <a:schemeClr val="bg1"/>
                </a:solidFill>
                <a:latin typeface="Aptos" panose="020B0004020202020204" pitchFamily="34" charset="0"/>
              </a:rPr>
              <a:t>CoC Planning</a:t>
            </a:r>
          </a:p>
          <a:p>
            <a:pPr marL="225425">
              <a:spcAft>
                <a:spcPts val="600"/>
              </a:spcAft>
            </a:pPr>
            <a:endParaRPr lang="en-US" sz="100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marL="225425"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  <a:latin typeface="Aptos" panose="020B0004020202020204" pitchFamily="34" charset="0"/>
              </a:rPr>
              <a:t>The planning grant is being proposed to again fund a data specialist (Simtech) and hire a new consultant/staff exclusively for CoC work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13C2BC-A145-B6AD-432D-4D12643C2FA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" r="2075"/>
          <a:stretch/>
        </p:blipFill>
        <p:spPr bwMode="auto">
          <a:xfrm>
            <a:off x="4280214" y="6019800"/>
            <a:ext cx="583572" cy="609600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5A10E1-EC22-DA9E-51E4-7FB3691FF1EA}"/>
              </a:ext>
            </a:extLst>
          </p:cNvPr>
          <p:cNvSpPr txBox="1"/>
          <p:nvPr/>
        </p:nvSpPr>
        <p:spPr>
          <a:xfrm>
            <a:off x="6934200" y="3260780"/>
            <a:ext cx="1786087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Expansion Projects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02C248-8248-2F07-675D-B24CDDDB1638}"/>
              </a:ext>
            </a:extLst>
          </p:cNvPr>
          <p:cNvSpPr txBox="1"/>
          <p:nvPr/>
        </p:nvSpPr>
        <p:spPr>
          <a:xfrm>
            <a:off x="6934200" y="4128746"/>
            <a:ext cx="1786087" cy="92333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Grant Consolidation Projects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0FD1EA-D5A5-B9AC-B190-6F5E4EED6574}"/>
              </a:ext>
            </a:extLst>
          </p:cNvPr>
          <p:cNvSpPr txBox="1"/>
          <p:nvPr/>
        </p:nvSpPr>
        <p:spPr>
          <a:xfrm>
            <a:off x="0" y="6247487"/>
            <a:ext cx="9144000" cy="18466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600" b="1" dirty="0"/>
              <a:t>                  </a:t>
            </a:r>
            <a:endParaRPr lang="en-US" sz="600" b="1" dirty="0">
              <a:latin typeface="Avenir Next LT Pro" panose="020B0504020202020204" pitchFamily="34" charset="0"/>
            </a:endParaRPr>
          </a:p>
        </p:txBody>
      </p:sp>
      <p:pic>
        <p:nvPicPr>
          <p:cNvPr id="8" name="Picture 7" descr="Jars of coins">
            <a:extLst>
              <a:ext uri="{FF2B5EF4-FFF2-40B4-BE49-F238E27FC236}">
                <a16:creationId xmlns:a16="http://schemas.microsoft.com/office/drawing/2014/main" id="{8192309C-B799-AF06-8413-6324237527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69" b="3802"/>
          <a:stretch/>
        </p:blipFill>
        <p:spPr>
          <a:xfrm>
            <a:off x="0" y="2394535"/>
            <a:ext cx="9149080" cy="3154640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" r="2075"/>
          <a:stretch/>
        </p:blipFill>
        <p:spPr bwMode="auto">
          <a:xfrm>
            <a:off x="4277674" y="6035020"/>
            <a:ext cx="583572" cy="609600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42601AA-5504-4C71-BA93-F7F5964F59C5}"/>
              </a:ext>
            </a:extLst>
          </p:cNvPr>
          <p:cNvSpPr txBox="1"/>
          <p:nvPr/>
        </p:nvSpPr>
        <p:spPr>
          <a:xfrm>
            <a:off x="-5080" y="1070264"/>
            <a:ext cx="91490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1913" indent="-3175" algn="ctr"/>
            <a:r>
              <a:rPr lang="en-US" sz="2800" b="1" dirty="0">
                <a:solidFill>
                  <a:srgbClr val="00BCB8"/>
                </a:solidFill>
                <a:latin typeface="Aptos" panose="020B0004020202020204" pitchFamily="34" charset="0"/>
              </a:rPr>
              <a:t>So how much funding is available for the </a:t>
            </a:r>
          </a:p>
          <a:p>
            <a:pPr marL="61913" indent="-3175" algn="ctr"/>
            <a:r>
              <a:rPr lang="en-US" sz="2800" b="1" dirty="0">
                <a:solidFill>
                  <a:srgbClr val="00BCB8"/>
                </a:solidFill>
                <a:latin typeface="Aptos" panose="020B0004020202020204" pitchFamily="34" charset="0"/>
              </a:rPr>
              <a:t>Bristol County CoC in the FY2024 CoC grant round?</a:t>
            </a:r>
          </a:p>
          <a:p>
            <a:pPr marL="61913" indent="-3175" algn="ctr"/>
            <a:endParaRPr lang="en-US" sz="2800" b="1" dirty="0">
              <a:solidFill>
                <a:srgbClr val="996633"/>
              </a:solidFill>
              <a:latin typeface="Aptos" panose="020B0004020202020204" pitchFamily="34" charset="0"/>
            </a:endParaRPr>
          </a:p>
          <a:p>
            <a:pPr marL="61913" indent="-3175" algn="ctr"/>
            <a:endParaRPr lang="en-US" sz="2800" b="1" dirty="0">
              <a:solidFill>
                <a:srgbClr val="996633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388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136845"/>
              </p:ext>
            </p:extLst>
          </p:nvPr>
        </p:nvGraphicFramePr>
        <p:xfrm>
          <a:off x="381000" y="1752600"/>
          <a:ext cx="2667000" cy="2857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65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arrow" panose="020B0606020202030204" pitchFamily="34" charset="0"/>
                        </a:rPr>
                        <a:t>PPRN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C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arrow" panose="020B0606020202030204" pitchFamily="34" charset="0"/>
                        </a:rPr>
                        <a:t>ARD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C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349"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>
                          <a:latin typeface="Arial Narrow" panose="020B0606020202030204" pitchFamily="34" charset="0"/>
                        </a:rPr>
                        <a:t>Est.Pro</a:t>
                      </a:r>
                      <a:r>
                        <a:rPr lang="en-US" b="1" baseline="0" dirty="0">
                          <a:latin typeface="Arial Narrow" panose="020B0606020202030204" pitchFamily="34" charset="0"/>
                        </a:rPr>
                        <a:t> Rata Need.</a:t>
                      </a:r>
                    </a:p>
                    <a:p>
                      <a:pPr algn="l"/>
                      <a:r>
                        <a:rPr lang="en-US" sz="1200" baseline="0" dirty="0">
                          <a:latin typeface="Arial Narrow" panose="020B0606020202030204" pitchFamily="34" charset="0"/>
                        </a:rPr>
                        <a:t>This is the amount HUD calculates as being available to the CoC.</a:t>
                      </a:r>
                      <a:endParaRPr lang="en-US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latin typeface="Arial Narrow" panose="020B0606020202030204" pitchFamily="34" charset="0"/>
                        </a:rPr>
                        <a:t>Annual Renewal Demand.  </a:t>
                      </a:r>
                    </a:p>
                    <a:p>
                      <a:pPr algn="l"/>
                      <a:r>
                        <a:rPr lang="en-US" sz="1200" dirty="0">
                          <a:latin typeface="Arial Narrow" panose="020B0606020202030204" pitchFamily="34" charset="0"/>
                        </a:rPr>
                        <a:t>This is the amount it would cost to only renew what we have</a:t>
                      </a:r>
                      <a:r>
                        <a:rPr lang="en-US" sz="1200" baseline="0" dirty="0">
                          <a:latin typeface="Arial Narrow" panose="020B0606020202030204" pitchFamily="34" charset="0"/>
                        </a:rPr>
                        <a:t> already.</a:t>
                      </a:r>
                      <a:endParaRPr lang="en-US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65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$4,685,992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$3,125,857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69909C4-8E6D-4BF0-8600-078A154F44A4}"/>
              </a:ext>
            </a:extLst>
          </p:cNvPr>
          <p:cNvSpPr txBox="1"/>
          <p:nvPr/>
        </p:nvSpPr>
        <p:spPr>
          <a:xfrm>
            <a:off x="228600" y="304800"/>
            <a:ext cx="8610600" cy="584775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</a:rPr>
              <a:t>3. Available Funding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77D940-D617-9F15-92EC-974E0F0CA96D}"/>
              </a:ext>
            </a:extLst>
          </p:cNvPr>
          <p:cNvSpPr txBox="1"/>
          <p:nvPr/>
        </p:nvSpPr>
        <p:spPr>
          <a:xfrm>
            <a:off x="0" y="6247487"/>
            <a:ext cx="9144000" cy="18466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600" b="1" dirty="0"/>
              <a:t>                  </a:t>
            </a:r>
            <a:endParaRPr lang="en-US" sz="600" b="1" dirty="0">
              <a:latin typeface="Avenir Next LT Pro" panose="020B05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EBA242-ABF5-98AB-EFCD-C0A83752D9B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" r="2075"/>
          <a:stretch/>
        </p:blipFill>
        <p:spPr bwMode="auto">
          <a:xfrm>
            <a:off x="4280214" y="6019800"/>
            <a:ext cx="583572" cy="609600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906194"/>
              </p:ext>
            </p:extLst>
          </p:nvPr>
        </p:nvGraphicFramePr>
        <p:xfrm>
          <a:off x="6019800" y="1736045"/>
          <a:ext cx="1358080" cy="3100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8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55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arrow" panose="020B0606020202030204" pitchFamily="34" charset="0"/>
                        </a:rPr>
                        <a:t>CoC BONUS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C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9078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 Narrow" panose="020B0606020202030204" pitchFamily="34" charset="0"/>
                        </a:rPr>
                        <a:t>CoC </a:t>
                      </a:r>
                    </a:p>
                    <a:p>
                      <a:r>
                        <a:rPr lang="en-US" b="1" baseline="0" dirty="0">
                          <a:latin typeface="Arial Narrow" panose="020B0606020202030204" pitchFamily="34" charset="0"/>
                        </a:rPr>
                        <a:t>Bonus.       </a:t>
                      </a:r>
                      <a:r>
                        <a:rPr lang="en-US" sz="1200" baseline="0" dirty="0">
                          <a:latin typeface="Arial Narrow" panose="020B0606020202030204" pitchFamily="34" charset="0"/>
                        </a:rPr>
                        <a:t>HUD sets the bonus amount every year based on what it receives through Congress.</a:t>
                      </a:r>
                      <a:endParaRPr lang="en-US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550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 Narrow" panose="020B0606020202030204" pitchFamily="34" charset="0"/>
                        </a:rPr>
                        <a:t>$562,319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C64D2D0-263F-49FD-AA32-10EF94AB862D}"/>
              </a:ext>
            </a:extLst>
          </p:cNvPr>
          <p:cNvGraphicFramePr>
            <a:graphicFrameLocks noGrp="1"/>
          </p:cNvGraphicFramePr>
          <p:nvPr/>
        </p:nvGraphicFramePr>
        <p:xfrm>
          <a:off x="7467600" y="1752605"/>
          <a:ext cx="1447800" cy="3083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1862833886"/>
                    </a:ext>
                  </a:extLst>
                </a:gridCol>
              </a:tblGrid>
              <a:tr h="49067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arrow" panose="020B0606020202030204" pitchFamily="34" charset="0"/>
                        </a:rPr>
                        <a:t>DV BONUS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C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764806"/>
                  </a:ext>
                </a:extLst>
              </a:tr>
              <a:tr h="204287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 Narrow" panose="020B0606020202030204" pitchFamily="34" charset="0"/>
                        </a:rPr>
                        <a:t>Domestic Violence Bonus.  </a:t>
                      </a:r>
                    </a:p>
                    <a:p>
                      <a:r>
                        <a:rPr lang="en-US" sz="1200" dirty="0">
                          <a:latin typeface="Arial Narrow" panose="020B0606020202030204" pitchFamily="34" charset="0"/>
                        </a:rPr>
                        <a:t>HUD has again offered a special bonus for DV related projects.</a:t>
                      </a:r>
                    </a:p>
                    <a:p>
                      <a:endParaRPr lang="en-US" sz="500" dirty="0">
                        <a:latin typeface="Arial Narrow" panose="020B0606020202030204" pitchFamily="34" charset="0"/>
                      </a:endParaRPr>
                    </a:p>
                    <a:p>
                      <a:endParaRPr lang="en-US" sz="500" dirty="0">
                        <a:latin typeface="Arial Narrow" panose="020B0606020202030204" pitchFamily="34" charset="0"/>
                      </a:endParaRPr>
                    </a:p>
                    <a:p>
                      <a:endParaRPr lang="en-US" sz="500" dirty="0">
                        <a:latin typeface="Arial Narrow" panose="020B0606020202030204" pitchFamily="34" charset="0"/>
                      </a:endParaRPr>
                    </a:p>
                    <a:p>
                      <a:endParaRPr lang="en-US" sz="5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458966"/>
                  </a:ext>
                </a:extLst>
              </a:tr>
              <a:tr h="54997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 Narrow" panose="020B0606020202030204" pitchFamily="34" charset="0"/>
                        </a:rPr>
                        <a:t>$702,889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78271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C528E065-62F7-44CD-8C88-E0626683C705}"/>
              </a:ext>
            </a:extLst>
          </p:cNvPr>
          <p:cNvSpPr txBox="1"/>
          <p:nvPr/>
        </p:nvSpPr>
        <p:spPr>
          <a:xfrm>
            <a:off x="228600" y="304800"/>
            <a:ext cx="8610600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</a:rPr>
              <a:t>3. Available Funding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F05C37-F065-902F-613B-B48D0830844A}"/>
              </a:ext>
            </a:extLst>
          </p:cNvPr>
          <p:cNvSpPr txBox="1"/>
          <p:nvPr/>
        </p:nvSpPr>
        <p:spPr>
          <a:xfrm>
            <a:off x="0" y="6247487"/>
            <a:ext cx="9144000" cy="18466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600" b="1" dirty="0"/>
              <a:t>                  </a:t>
            </a:r>
            <a:endParaRPr lang="en-US" sz="600" b="1" dirty="0">
              <a:latin typeface="Avenir Next LT Pro" panose="020B05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D27F9E-85CA-5CF5-4EC3-F6CB27FB69B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" r="2075"/>
          <a:stretch/>
        </p:blipFill>
        <p:spPr bwMode="auto">
          <a:xfrm>
            <a:off x="4280214" y="6019800"/>
            <a:ext cx="583572" cy="609600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995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892978"/>
              </p:ext>
            </p:extLst>
          </p:nvPr>
        </p:nvGraphicFramePr>
        <p:xfrm>
          <a:off x="381000" y="1759127"/>
          <a:ext cx="7016748" cy="3076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2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8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15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4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8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151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arrow" panose="020B0606020202030204" pitchFamily="34" charset="0"/>
                        </a:rPr>
                        <a:t>PPRN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arrow" panose="020B0606020202030204" pitchFamily="34" charset="0"/>
                        </a:rPr>
                        <a:t>ARD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arrow" panose="020B0606020202030204" pitchFamily="34" charset="0"/>
                        </a:rPr>
                        <a:t>TIER</a:t>
                      </a:r>
                      <a:r>
                        <a:rPr lang="en-US" baseline="0" dirty="0">
                          <a:latin typeface="Arial Narrow" panose="020B0606020202030204" pitchFamily="34" charset="0"/>
                        </a:rPr>
                        <a:t> SYSTEM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CB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CoC BONUS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397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Est. Pro</a:t>
                      </a:r>
                      <a:r>
                        <a:rPr lang="en-US" b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Rata Need.</a:t>
                      </a:r>
                    </a:p>
                    <a:p>
                      <a:r>
                        <a:rPr lang="en-US" sz="12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This is the amount HUD calculates as being available to the CoC.</a:t>
                      </a:r>
                      <a:endPara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Annual Renewal Demand.   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This is the amount it would cost to only renew what we have</a:t>
                      </a:r>
                      <a:r>
                        <a:rPr lang="en-US" sz="12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already.</a:t>
                      </a:r>
                      <a:endPara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 Narrow" panose="020B0606020202030204" pitchFamily="34" charset="0"/>
                        </a:rPr>
                        <a:t>Tier</a:t>
                      </a:r>
                      <a:r>
                        <a:rPr lang="en-US" sz="1800" b="1" baseline="0" dirty="0">
                          <a:latin typeface="Arial Narrow" panose="020B0606020202030204" pitchFamily="34" charset="0"/>
                        </a:rPr>
                        <a:t> 1</a:t>
                      </a:r>
                    </a:p>
                    <a:p>
                      <a:r>
                        <a:rPr lang="en-US" sz="1200" b="1" dirty="0">
                          <a:latin typeface="Arial Narrow" panose="020B0606020202030204" pitchFamily="34" charset="0"/>
                        </a:rPr>
                        <a:t>90% of the ARD*.</a:t>
                      </a:r>
                    </a:p>
                    <a:p>
                      <a:r>
                        <a:rPr lang="en-US" sz="1200" dirty="0">
                          <a:latin typeface="Arial Narrow" panose="020B0606020202030204" pitchFamily="34" charset="0"/>
                        </a:rPr>
                        <a:t>This year, because Tier 1 is set at 90%, not </a:t>
                      </a:r>
                      <a:r>
                        <a:rPr lang="en-US" sz="1200" baseline="0" dirty="0">
                          <a:latin typeface="Arial Narrow" panose="020B0606020202030204" pitchFamily="34" charset="0"/>
                        </a:rPr>
                        <a:t>all renewal projects can fit into this first tier, thus ensuring some will be at risk of cuts.</a:t>
                      </a:r>
                      <a:endParaRPr lang="en-US" sz="1200" dirty="0">
                        <a:latin typeface="Arial Narrow" panose="020B0606020202030204" pitchFamily="34" charset="0"/>
                      </a:endParaRPr>
                    </a:p>
                    <a:p>
                      <a:endParaRPr lang="en-US" sz="10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Arial Narrow" panose="020B0606020202030204" pitchFamily="34" charset="0"/>
                        </a:rPr>
                        <a:t>Tier 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Arial Narrow" panose="020B0606020202030204" pitchFamily="34" charset="0"/>
                        </a:rPr>
                        <a:t>The difference between Tier 1 and the maximum amount of renewal, reallocation and CoC Bonus funds the CoC can apply for excluding planning grant. 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CoC </a:t>
                      </a:r>
                    </a:p>
                    <a:p>
                      <a:r>
                        <a:rPr lang="en-US" b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Bonus.       </a:t>
                      </a:r>
                      <a:r>
                        <a:rPr lang="en-US" sz="12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HUD sets the bonus amount every year based on what it receives through Congress.</a:t>
                      </a:r>
                      <a:endPara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513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$4,685,992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$3,125,857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 Narrow" panose="020B0606020202030204" pitchFamily="34" charset="0"/>
                        </a:rPr>
                        <a:t>$2,813,271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 Narrow" panose="020B0606020202030204" pitchFamily="34" charset="0"/>
                        </a:rPr>
                        <a:t>$1,577,794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$562,319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554EF8A-49E4-4EA4-B515-61E2B69D6909}"/>
              </a:ext>
            </a:extLst>
          </p:cNvPr>
          <p:cNvSpPr txBox="1"/>
          <p:nvPr/>
        </p:nvSpPr>
        <p:spPr>
          <a:xfrm>
            <a:off x="304800" y="4895952"/>
            <a:ext cx="845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* This year, HUD is allowing just 90% of all first-time renewals to be included in Tier 1, a reduction from 2023’s 93% level. 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C64D2D0-263F-49FD-AA32-10EF94AB86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813481"/>
              </p:ext>
            </p:extLst>
          </p:nvPr>
        </p:nvGraphicFramePr>
        <p:xfrm>
          <a:off x="7467600" y="1752605"/>
          <a:ext cx="1447800" cy="3057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1862833886"/>
                    </a:ext>
                  </a:extLst>
                </a:gridCol>
              </a:tblGrid>
              <a:tr h="55109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DV BONUS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764806"/>
                  </a:ext>
                </a:extLst>
              </a:tr>
              <a:tr h="196350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Domestic Violence Bonus.  </a:t>
                      </a:r>
                    </a:p>
                    <a:p>
                      <a:r>
                        <a:rPr lang="en-US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HUD has again offered a special bonus for DV related projects.</a:t>
                      </a:r>
                    </a:p>
                    <a:p>
                      <a:endParaRPr lang="en-US" sz="5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endParaRPr lang="en-US" sz="5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endParaRPr lang="en-US" sz="5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endParaRPr lang="en-US" sz="9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458966"/>
                  </a:ext>
                </a:extLst>
              </a:tr>
              <a:tr h="49508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$702,889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78271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C528E065-62F7-44CD-8C88-E0626683C705}"/>
              </a:ext>
            </a:extLst>
          </p:cNvPr>
          <p:cNvSpPr txBox="1"/>
          <p:nvPr/>
        </p:nvSpPr>
        <p:spPr>
          <a:xfrm>
            <a:off x="228600" y="304800"/>
            <a:ext cx="8610600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</a:rPr>
              <a:t>3. Available Funding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F05C37-F065-902F-613B-B48D0830844A}"/>
              </a:ext>
            </a:extLst>
          </p:cNvPr>
          <p:cNvSpPr txBox="1"/>
          <p:nvPr/>
        </p:nvSpPr>
        <p:spPr>
          <a:xfrm>
            <a:off x="0" y="6247487"/>
            <a:ext cx="9144000" cy="18466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600" b="1" dirty="0"/>
              <a:t>                  </a:t>
            </a:r>
            <a:endParaRPr lang="en-US" sz="600" b="1" dirty="0">
              <a:latin typeface="Avenir Next LT Pro" panose="020B05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FF1CCA-3E3A-CB07-21C2-1A6E6E3EDEA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" r="2075"/>
          <a:stretch/>
        </p:blipFill>
        <p:spPr bwMode="auto">
          <a:xfrm>
            <a:off x="4280214" y="6019800"/>
            <a:ext cx="583572" cy="609600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095884"/>
              </p:ext>
            </p:extLst>
          </p:nvPr>
        </p:nvGraphicFramePr>
        <p:xfrm>
          <a:off x="381000" y="1764152"/>
          <a:ext cx="7016748" cy="3041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2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8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15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4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8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151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arrow" panose="020B0606020202030204" pitchFamily="34" charset="0"/>
                        </a:rPr>
                        <a:t>PPRN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C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arrow" panose="020B0606020202030204" pitchFamily="34" charset="0"/>
                        </a:rPr>
                        <a:t>ARD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CB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arrow" panose="020B0606020202030204" pitchFamily="34" charset="0"/>
                        </a:rPr>
                        <a:t>TIER</a:t>
                      </a:r>
                      <a:r>
                        <a:rPr lang="en-US" baseline="0" dirty="0">
                          <a:latin typeface="Arial Narrow" panose="020B0606020202030204" pitchFamily="34" charset="0"/>
                        </a:rPr>
                        <a:t> SYSTEM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CB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CoC BONUS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C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656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Est. Pro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Rata Need.</a:t>
                      </a:r>
                    </a:p>
                    <a:p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This is the amount HUD calculates as being available to the CoC.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Annual Renewal Demand.  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This is the amount it would cost to only renew what we have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already.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 Narrow" panose="020B0606020202030204" pitchFamily="34" charset="0"/>
                        </a:rPr>
                        <a:t>Tier</a:t>
                      </a:r>
                      <a:r>
                        <a:rPr lang="en-US" sz="1800" b="1" baseline="0" dirty="0">
                          <a:latin typeface="Arial Narrow" panose="020B0606020202030204" pitchFamily="34" charset="0"/>
                        </a:rPr>
                        <a:t> 1</a:t>
                      </a:r>
                    </a:p>
                    <a:p>
                      <a:r>
                        <a:rPr lang="en-US" sz="1200" b="1" dirty="0">
                          <a:latin typeface="Arial Narrow" panose="020B0606020202030204" pitchFamily="34" charset="0"/>
                        </a:rPr>
                        <a:t>93% of the ARD.</a:t>
                      </a:r>
                    </a:p>
                    <a:p>
                      <a:r>
                        <a:rPr lang="en-US" sz="1200" dirty="0">
                          <a:latin typeface="Arial Narrow" panose="020B0606020202030204" pitchFamily="34" charset="0"/>
                        </a:rPr>
                        <a:t>This year, because Tier 1 is set at 93%, not </a:t>
                      </a:r>
                      <a:r>
                        <a:rPr lang="en-US" sz="1200" baseline="0" dirty="0">
                          <a:latin typeface="Arial Narrow" panose="020B0606020202030204" pitchFamily="34" charset="0"/>
                        </a:rPr>
                        <a:t>all renewal projects can fit into this first tier, thus ensuring some will be at risk of cuts.</a:t>
                      </a:r>
                      <a:endParaRPr lang="en-US" sz="1200" dirty="0">
                        <a:latin typeface="Arial Narrow" panose="020B0606020202030204" pitchFamily="34" charset="0"/>
                      </a:endParaRPr>
                    </a:p>
                    <a:p>
                      <a:endParaRPr lang="en-US" sz="10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Arial Narrow" panose="020B0606020202030204" pitchFamily="34" charset="0"/>
                        </a:rPr>
                        <a:t>Tier 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Arial Narrow" panose="020B0606020202030204" pitchFamily="34" charset="0"/>
                        </a:rPr>
                        <a:t>The difference between Tier 1 and the maximum amount of renewal, reallocation and CoC Bonus funds the CoC can apply for excluding planning grant. 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CoC </a:t>
                      </a:r>
                    </a:p>
                    <a:p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Bonus.       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HUD sets the bonus amount every year based on what it receives through Congress.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76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$4,685,992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$3,125,857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 Narrow" panose="020B0606020202030204" pitchFamily="34" charset="0"/>
                        </a:rPr>
                        <a:t>$2,813,271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 Narrow" panose="020B0606020202030204" pitchFamily="34" charset="0"/>
                        </a:rPr>
                        <a:t>$1,577,794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$562,319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554EF8A-49E4-4EA4-B515-61E2B69D6909}"/>
              </a:ext>
            </a:extLst>
          </p:cNvPr>
          <p:cNvSpPr txBox="1"/>
          <p:nvPr/>
        </p:nvSpPr>
        <p:spPr>
          <a:xfrm>
            <a:off x="304800" y="4895952"/>
            <a:ext cx="845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* This year, HUD is allowing just 90% of all first-time renewals to be included in Tier 1, a reduction from 2023’s 93% level.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28E065-62F7-44CD-8C88-E0626683C705}"/>
              </a:ext>
            </a:extLst>
          </p:cNvPr>
          <p:cNvSpPr txBox="1"/>
          <p:nvPr/>
        </p:nvSpPr>
        <p:spPr>
          <a:xfrm>
            <a:off x="228600" y="304800"/>
            <a:ext cx="8610600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</a:rPr>
              <a:t>3. Available Funding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F05C37-F065-902F-613B-B48D0830844A}"/>
              </a:ext>
            </a:extLst>
          </p:cNvPr>
          <p:cNvSpPr txBox="1"/>
          <p:nvPr/>
        </p:nvSpPr>
        <p:spPr>
          <a:xfrm>
            <a:off x="0" y="6247487"/>
            <a:ext cx="9144000" cy="18466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600" b="1" dirty="0"/>
              <a:t>                  </a:t>
            </a:r>
            <a:endParaRPr lang="en-US" sz="600" b="1" dirty="0">
              <a:latin typeface="Avenir Next LT Pro" panose="020B05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007721-4C2E-2171-F4E4-D4D4B86C18E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" r="2075"/>
          <a:stretch/>
        </p:blipFill>
        <p:spPr bwMode="auto">
          <a:xfrm>
            <a:off x="4280214" y="6019800"/>
            <a:ext cx="583572" cy="609600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75448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006469"/>
              </p:ext>
            </p:extLst>
          </p:nvPr>
        </p:nvGraphicFramePr>
        <p:xfrm>
          <a:off x="381000" y="1752600"/>
          <a:ext cx="83820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165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arrow" panose="020B0606020202030204" pitchFamily="34" charset="0"/>
                        </a:rPr>
                        <a:t>PPRN</a:t>
                      </a: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arrow" panose="020B0606020202030204" pitchFamily="34" charset="0"/>
                        </a:rPr>
                        <a:t>ARD</a:t>
                      </a: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arrow" panose="020B0606020202030204" pitchFamily="34" charset="0"/>
                        </a:rPr>
                        <a:t>TIER</a:t>
                      </a:r>
                      <a:r>
                        <a:rPr lang="en-US" baseline="0" dirty="0">
                          <a:latin typeface="Arial Narrow" panose="020B0606020202030204" pitchFamily="34" charset="0"/>
                        </a:rPr>
                        <a:t> SYSTEM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arrow" panose="020B0606020202030204" pitchFamily="34" charset="0"/>
                        </a:rPr>
                        <a:t>CoC BONUS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arrow" panose="020B0606020202030204" pitchFamily="34" charset="0"/>
                        </a:rPr>
                        <a:t>PLANNING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C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34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Est. Pro</a:t>
                      </a:r>
                      <a:r>
                        <a:rPr lang="en-US" b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Rata Need.</a:t>
                      </a:r>
                    </a:p>
                    <a:p>
                      <a:r>
                        <a:rPr lang="en-US" sz="12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This is the amount HUD calculates as being available to the CoC.</a:t>
                      </a:r>
                      <a:endPara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Annual Renewal Demand.    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This is the amount it would cost to only renew what we have</a:t>
                      </a:r>
                      <a:r>
                        <a:rPr lang="en-US" sz="12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already.</a:t>
                      </a:r>
                      <a:endPara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Tier</a:t>
                      </a:r>
                      <a:r>
                        <a:rPr lang="en-US" sz="1800" b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1</a:t>
                      </a:r>
                    </a:p>
                    <a:p>
                      <a:r>
                        <a:rPr lang="en-US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93% of the ARD.</a:t>
                      </a:r>
                    </a:p>
                    <a:p>
                      <a:r>
                        <a:rPr lang="en-US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This year, because Tier 1 is set at 93%, not </a:t>
                      </a:r>
                      <a:r>
                        <a:rPr lang="en-US" sz="12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all renewal projects can fit into this first tier, thus ensuring some will be at risk of cuts</a:t>
                      </a:r>
                      <a:endPara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Tier 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The difference between Tier 1 and the maximum amount of renewal, reallocation and CoC Bonus funds the CoC can apply for excluding planning grant. 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CoC </a:t>
                      </a:r>
                    </a:p>
                    <a:p>
                      <a:r>
                        <a:rPr lang="en-US" b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Bonus.       </a:t>
                      </a:r>
                      <a:r>
                        <a:rPr lang="en-US" sz="12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HUD sets the bonus amount every year based on what it receives through Congress.</a:t>
                      </a:r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 Narrow" panose="020B0606020202030204" pitchFamily="34" charset="0"/>
                        </a:rPr>
                        <a:t>Added</a:t>
                      </a:r>
                      <a:r>
                        <a:rPr lang="en-US" sz="1800" b="1" baseline="0" dirty="0">
                          <a:latin typeface="Arial Narrow" panose="020B0606020202030204" pitchFamily="34" charset="0"/>
                        </a:rPr>
                        <a:t> Funds</a:t>
                      </a:r>
                    </a:p>
                    <a:p>
                      <a:r>
                        <a:rPr lang="en-US" sz="1200" dirty="0">
                          <a:latin typeface="Arial Narrow" panose="020B0606020202030204" pitchFamily="34" charset="0"/>
                        </a:rPr>
                        <a:t>This funding is only permitted for</a:t>
                      </a:r>
                      <a:r>
                        <a:rPr lang="en-US" sz="1200" baseline="0" dirty="0">
                          <a:latin typeface="Arial Narrow" panose="020B0606020202030204" pitchFamily="34" charset="0"/>
                        </a:rPr>
                        <a:t> planning purposes.  It does not get ranked within the tiers.</a:t>
                      </a:r>
                      <a:endParaRPr lang="en-US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549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$4,685,992</a:t>
                      </a: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$3,125,857</a:t>
                      </a: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$2,813,271</a:t>
                      </a: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$1,577,794</a:t>
                      </a: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$562,319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 Narrow" panose="020B0606020202030204" pitchFamily="34" charset="0"/>
                        </a:rPr>
                        <a:t>$234,300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87C1196-CFAE-41D8-912C-218EBF39CA63}"/>
              </a:ext>
            </a:extLst>
          </p:cNvPr>
          <p:cNvSpPr txBox="1"/>
          <p:nvPr/>
        </p:nvSpPr>
        <p:spPr>
          <a:xfrm>
            <a:off x="228600" y="304800"/>
            <a:ext cx="8610600" cy="584775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</a:rPr>
              <a:t>3. Available Funding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DAF33A-3550-8566-7D72-9CAE02DB8C9B}"/>
              </a:ext>
            </a:extLst>
          </p:cNvPr>
          <p:cNvSpPr txBox="1"/>
          <p:nvPr/>
        </p:nvSpPr>
        <p:spPr>
          <a:xfrm>
            <a:off x="0" y="6247487"/>
            <a:ext cx="9144000" cy="18466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600" b="1" dirty="0"/>
              <a:t>                  </a:t>
            </a:r>
            <a:endParaRPr lang="en-US" sz="600" b="1" dirty="0">
              <a:latin typeface="Avenir Next LT Pro" panose="020B05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6E99B4-9505-B450-3DF7-E64506CD00F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" r="2075"/>
          <a:stretch/>
        </p:blipFill>
        <p:spPr bwMode="auto">
          <a:xfrm>
            <a:off x="4280214" y="6019800"/>
            <a:ext cx="583572" cy="609600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151402"/>
              </p:ext>
            </p:extLst>
          </p:nvPr>
        </p:nvGraphicFramePr>
        <p:xfrm>
          <a:off x="381000" y="1752600"/>
          <a:ext cx="8382000" cy="2972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165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arrow" panose="020B0606020202030204" pitchFamily="34" charset="0"/>
                        </a:rPr>
                        <a:t>PPRN</a:t>
                      </a:r>
                    </a:p>
                  </a:txBody>
                  <a:tcPr anchor="ctr">
                    <a:solidFill>
                      <a:srgbClr val="00BC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arrow" panose="020B0606020202030204" pitchFamily="34" charset="0"/>
                        </a:rPr>
                        <a:t>ARD</a:t>
                      </a:r>
                    </a:p>
                  </a:txBody>
                  <a:tcPr anchor="ctr">
                    <a:solidFill>
                      <a:srgbClr val="00BCB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arrow" panose="020B0606020202030204" pitchFamily="34" charset="0"/>
                        </a:rPr>
                        <a:t>TIER</a:t>
                      </a:r>
                      <a:r>
                        <a:rPr lang="en-US" baseline="0" dirty="0">
                          <a:latin typeface="Arial Narrow" panose="020B0606020202030204" pitchFamily="34" charset="0"/>
                        </a:rPr>
                        <a:t> SYSTEM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00BCB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arrow" panose="020B0606020202030204" pitchFamily="34" charset="0"/>
                        </a:rPr>
                        <a:t>CoC BONUS</a:t>
                      </a:r>
                    </a:p>
                  </a:txBody>
                  <a:tcPr anchor="ctr">
                    <a:solidFill>
                      <a:srgbClr val="00BC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arrow" panose="020B0606020202030204" pitchFamily="34" charset="0"/>
                        </a:rPr>
                        <a:t>PLANNING</a:t>
                      </a:r>
                    </a:p>
                  </a:txBody>
                  <a:tcPr anchor="ctr">
                    <a:solidFill>
                      <a:srgbClr val="00BC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349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Arial Narrow" panose="020B0606020202030204" pitchFamily="34" charset="0"/>
                        </a:rPr>
                        <a:t>Est.Pro</a:t>
                      </a:r>
                      <a:r>
                        <a:rPr lang="en-US" b="1" baseline="0" dirty="0">
                          <a:latin typeface="Arial Narrow" panose="020B0606020202030204" pitchFamily="34" charset="0"/>
                        </a:rPr>
                        <a:t> Rata Need.</a:t>
                      </a:r>
                    </a:p>
                    <a:p>
                      <a:r>
                        <a:rPr lang="en-US" sz="1200" baseline="0" dirty="0">
                          <a:latin typeface="Arial Narrow" panose="020B0606020202030204" pitchFamily="34" charset="0"/>
                        </a:rPr>
                        <a:t>This is the amount HUD calculates as being available to the CoC.</a:t>
                      </a:r>
                      <a:endParaRPr lang="en-US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 Narrow" panose="020B0606020202030204" pitchFamily="34" charset="0"/>
                        </a:rPr>
                        <a:t>Annual Renewal Demand.    </a:t>
                      </a:r>
                      <a:r>
                        <a:rPr lang="en-US" sz="1200" dirty="0">
                          <a:latin typeface="Arial Narrow" panose="020B0606020202030204" pitchFamily="34" charset="0"/>
                        </a:rPr>
                        <a:t>This is the amount it would cost to only renew what we have</a:t>
                      </a:r>
                      <a:r>
                        <a:rPr lang="en-US" sz="1200" baseline="0" dirty="0">
                          <a:latin typeface="Arial Narrow" panose="020B0606020202030204" pitchFamily="34" charset="0"/>
                        </a:rPr>
                        <a:t> already.</a:t>
                      </a:r>
                      <a:endParaRPr lang="en-US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 Narrow" panose="020B0606020202030204" pitchFamily="34" charset="0"/>
                        </a:rPr>
                        <a:t>Tier</a:t>
                      </a:r>
                      <a:r>
                        <a:rPr lang="en-US" sz="1800" b="1" baseline="0" dirty="0">
                          <a:latin typeface="Arial Narrow" panose="020B0606020202030204" pitchFamily="34" charset="0"/>
                        </a:rPr>
                        <a:t> 1</a:t>
                      </a:r>
                    </a:p>
                    <a:p>
                      <a:r>
                        <a:rPr lang="en-US" sz="1200" b="1" dirty="0">
                          <a:latin typeface="Arial Narrow" panose="020B0606020202030204" pitchFamily="34" charset="0"/>
                        </a:rPr>
                        <a:t>93% of the ARD.</a:t>
                      </a:r>
                    </a:p>
                    <a:p>
                      <a:r>
                        <a:rPr lang="en-US" sz="1200" dirty="0">
                          <a:latin typeface="Arial Narrow" panose="020B0606020202030204" pitchFamily="34" charset="0"/>
                        </a:rPr>
                        <a:t>This year, because Tier 1 is set at 93%, not </a:t>
                      </a:r>
                      <a:r>
                        <a:rPr lang="en-US" sz="1200" baseline="0" dirty="0">
                          <a:latin typeface="Arial Narrow" panose="020B0606020202030204" pitchFamily="34" charset="0"/>
                        </a:rPr>
                        <a:t>all renewal projects can fit into this first tier, thus ensuring some will be at risk of cuts.</a:t>
                      </a:r>
                      <a:endParaRPr lang="en-US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Arial Narrow" panose="020B0606020202030204" pitchFamily="34" charset="0"/>
                        </a:rPr>
                        <a:t>Tier 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Arial Narrow" panose="020B0606020202030204" pitchFamily="34" charset="0"/>
                        </a:rPr>
                        <a:t>The difference between Tier 1 and the maximum amount of renewal, reallocation and CoC Bonus funds the CoC can apply for excluding planning grant.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 Narrow" panose="020B0606020202030204" pitchFamily="34" charset="0"/>
                        </a:rPr>
                        <a:t>CoC </a:t>
                      </a:r>
                    </a:p>
                    <a:p>
                      <a:r>
                        <a:rPr lang="en-US" b="1" baseline="0" dirty="0">
                          <a:latin typeface="Arial Narrow" panose="020B0606020202030204" pitchFamily="34" charset="0"/>
                        </a:rPr>
                        <a:t>Bonus.       </a:t>
                      </a:r>
                      <a:r>
                        <a:rPr lang="en-US" sz="1200" baseline="0" dirty="0">
                          <a:latin typeface="Arial Narrow" panose="020B0606020202030204" pitchFamily="34" charset="0"/>
                        </a:rPr>
                        <a:t>HUD sets the bonus amount every year based on what it receives through Congress.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 Narrow" panose="020B0606020202030204" pitchFamily="34" charset="0"/>
                        </a:rPr>
                        <a:t>Added</a:t>
                      </a:r>
                      <a:r>
                        <a:rPr lang="en-US" sz="1800" b="1" baseline="0" dirty="0">
                          <a:latin typeface="Arial Narrow" panose="020B0606020202030204" pitchFamily="34" charset="0"/>
                        </a:rPr>
                        <a:t> Funds</a:t>
                      </a:r>
                    </a:p>
                    <a:p>
                      <a:r>
                        <a:rPr lang="en-US" sz="1200" dirty="0">
                          <a:latin typeface="Arial Narrow" panose="020B0606020202030204" pitchFamily="34" charset="0"/>
                        </a:rPr>
                        <a:t>This funding is only permitted for</a:t>
                      </a:r>
                      <a:r>
                        <a:rPr lang="en-US" sz="1200" baseline="0" dirty="0">
                          <a:latin typeface="Arial Narrow" panose="020B0606020202030204" pitchFamily="34" charset="0"/>
                        </a:rPr>
                        <a:t> planning purposes.  It does not get ranked within the tiers.</a:t>
                      </a:r>
                      <a:endParaRPr lang="en-US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65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$4,685,992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$3,125,857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$2,813,271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$1,577,794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$562,319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$234,300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36B26B0B-EACD-426D-B002-EA4423487BCE}"/>
              </a:ext>
            </a:extLst>
          </p:cNvPr>
          <p:cNvSpPr txBox="1"/>
          <p:nvPr/>
        </p:nvSpPr>
        <p:spPr>
          <a:xfrm>
            <a:off x="228600" y="304800"/>
            <a:ext cx="8610600" cy="584775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</a:rPr>
              <a:t>3. Available Funding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EC3F67-25A4-78E5-5F54-28A8939BE85F}"/>
              </a:ext>
            </a:extLst>
          </p:cNvPr>
          <p:cNvSpPr txBox="1"/>
          <p:nvPr/>
        </p:nvSpPr>
        <p:spPr>
          <a:xfrm>
            <a:off x="0" y="6247487"/>
            <a:ext cx="9144000" cy="18466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600" b="1" dirty="0"/>
              <a:t>                  </a:t>
            </a:r>
            <a:endParaRPr lang="en-US" sz="600" b="1" dirty="0">
              <a:latin typeface="Avenir Next LT Pro" panose="020B05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845077-8049-D9D5-CEA6-7F3054DD549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" r="2075"/>
          <a:stretch/>
        </p:blipFill>
        <p:spPr bwMode="auto">
          <a:xfrm>
            <a:off x="4280214" y="6019800"/>
            <a:ext cx="583572" cy="609600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3127104-92B5-D6F5-7FFD-F1A982AB2593}"/>
              </a:ext>
            </a:extLst>
          </p:cNvPr>
          <p:cNvSpPr/>
          <p:nvPr/>
        </p:nvSpPr>
        <p:spPr>
          <a:xfrm>
            <a:off x="2971800" y="4038600"/>
            <a:ext cx="3276600" cy="913789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881314"/>
            <a:ext cx="9144000" cy="1146932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DEF5A9-4C1A-7C35-BF56-57BA8EB326E0}"/>
              </a:ext>
            </a:extLst>
          </p:cNvPr>
          <p:cNvSpPr txBox="1"/>
          <p:nvPr/>
        </p:nvSpPr>
        <p:spPr>
          <a:xfrm>
            <a:off x="0" y="6247487"/>
            <a:ext cx="9144000" cy="18466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600" b="1" dirty="0"/>
              <a:t>                  </a:t>
            </a:r>
            <a:endParaRPr lang="en-US" sz="600" b="1" dirty="0">
              <a:latin typeface="Avenir Next LT Pro" panose="020B05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2BC829-72FA-BACA-E0D2-76B484DF918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8332" t="26591" r="60834" b="18497"/>
          <a:stretch/>
        </p:blipFill>
        <p:spPr>
          <a:xfrm>
            <a:off x="811836" y="-131506"/>
            <a:ext cx="7520328" cy="5946625"/>
          </a:xfrm>
          <a:prstGeom prst="ellipse">
            <a:avLst/>
          </a:prstGeom>
          <a:ln w="127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1" name="TextBox 20"/>
          <p:cNvSpPr txBox="1"/>
          <p:nvPr/>
        </p:nvSpPr>
        <p:spPr>
          <a:xfrm>
            <a:off x="609600" y="2355499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1913" indent="-3175" algn="ctr"/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" panose="020B0004020202020204" pitchFamily="34" charset="0"/>
              </a:rPr>
              <a:t>How will this work in the </a:t>
            </a:r>
          </a:p>
          <a:p>
            <a:pPr marL="61913" indent="-3175" algn="ctr"/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" panose="020B0004020202020204" pitchFamily="34" charset="0"/>
              </a:rPr>
              <a:t>Bristol County CoC?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01CE05-A36C-42B5-72B8-00003BED56F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" r="2075"/>
          <a:stretch/>
        </p:blipFill>
        <p:spPr bwMode="auto">
          <a:xfrm>
            <a:off x="4280214" y="6019800"/>
            <a:ext cx="583572" cy="609600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ptos" panose="020B00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0600" y="1736366"/>
            <a:ext cx="7010400" cy="344523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latin typeface="Aptos" panose="020B0004020202020204" pitchFamily="34" charset="0"/>
            </a:endParaRPr>
          </a:p>
          <a:p>
            <a:pPr algn="ctr"/>
            <a:r>
              <a:rPr lang="en-US" sz="2400" b="1" dirty="0">
                <a:latin typeface="Aptos" panose="020B0004020202020204" pitchFamily="34" charset="0"/>
              </a:rPr>
              <a:t>The City of New Bedford’s Office of Housing &amp; Community Development is the “Collaborative Applicant” representing the Continuum.</a:t>
            </a:r>
          </a:p>
          <a:p>
            <a:pPr algn="ctr"/>
            <a:endParaRPr lang="en-US" sz="2400" b="1" dirty="0">
              <a:latin typeface="Aptos" panose="020B0004020202020204" pitchFamily="34" charset="0"/>
            </a:endParaRPr>
          </a:p>
          <a:p>
            <a:pPr algn="ctr"/>
            <a:r>
              <a:rPr lang="en-US" sz="2400" b="1" dirty="0">
                <a:latin typeface="Aptos" panose="020B0004020202020204" pitchFamily="34" charset="0"/>
              </a:rPr>
              <a:t>Because of that, it is responsible for submitting the complete CoC application on behalf of the whole Continuum…</a:t>
            </a:r>
          </a:p>
          <a:p>
            <a:pPr algn="ctr">
              <a:buFont typeface="Courier New" pitchFamily="49" charset="0"/>
              <a:buChar char="o"/>
            </a:pPr>
            <a:endParaRPr lang="en-US" sz="2400" dirty="0">
              <a:latin typeface="Aptos" panose="020B00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4C14BB-4D39-40AF-ADC7-E017BA9F9CB7}"/>
              </a:ext>
            </a:extLst>
          </p:cNvPr>
          <p:cNvSpPr txBox="1"/>
          <p:nvPr/>
        </p:nvSpPr>
        <p:spPr>
          <a:xfrm>
            <a:off x="228600" y="284480"/>
            <a:ext cx="8610600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ptos" panose="020B0004020202020204" pitchFamily="34" charset="0"/>
              </a:rPr>
              <a:t>4. The Process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B0040C-9201-D477-2B46-46B3E5EA61BF}"/>
              </a:ext>
            </a:extLst>
          </p:cNvPr>
          <p:cNvSpPr txBox="1"/>
          <p:nvPr/>
        </p:nvSpPr>
        <p:spPr>
          <a:xfrm>
            <a:off x="0" y="6247487"/>
            <a:ext cx="9144000" cy="18466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600" b="1" dirty="0"/>
              <a:t>                  </a:t>
            </a:r>
            <a:endParaRPr lang="en-US" sz="600" b="1" dirty="0">
              <a:latin typeface="Avenir Next LT Pro" panose="020B05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E573A8-054F-B7EA-C32F-2DA68FF7B5C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" r="2075"/>
          <a:stretch/>
        </p:blipFill>
        <p:spPr bwMode="auto">
          <a:xfrm>
            <a:off x="4280214" y="6019800"/>
            <a:ext cx="583572" cy="609600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6247487"/>
            <a:ext cx="9144000" cy="18466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600" b="1" dirty="0"/>
              <a:t>                  </a:t>
            </a:r>
            <a:endParaRPr lang="en-US" sz="600" b="1" dirty="0">
              <a:latin typeface="Avenir Next LT Pro" panose="020B0504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38200"/>
            <a:ext cx="46482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AE4793C4-862A-4779-9177-33C07BAA2521}"/>
              </a:ext>
            </a:extLst>
          </p:cNvPr>
          <p:cNvSpPr/>
          <p:nvPr/>
        </p:nvSpPr>
        <p:spPr>
          <a:xfrm>
            <a:off x="342900" y="1042600"/>
            <a:ext cx="228600" cy="39118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F49610-0DA3-4E22-9FA6-43A6D3A02747}"/>
              </a:ext>
            </a:extLst>
          </p:cNvPr>
          <p:cNvSpPr/>
          <p:nvPr/>
        </p:nvSpPr>
        <p:spPr>
          <a:xfrm>
            <a:off x="342900" y="1581655"/>
            <a:ext cx="228600" cy="391180"/>
          </a:xfrm>
          <a:prstGeom prst="rect">
            <a:avLst/>
          </a:prstGeom>
          <a:solidFill>
            <a:srgbClr val="FDF4B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0D6817B-707E-4B3C-99CA-EFD7FA861ADF}"/>
              </a:ext>
            </a:extLst>
          </p:cNvPr>
          <p:cNvSpPr/>
          <p:nvPr/>
        </p:nvSpPr>
        <p:spPr>
          <a:xfrm>
            <a:off x="339090" y="2090410"/>
            <a:ext cx="228600" cy="3911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DCD64FB-C936-4D03-A608-B87B360CFA8D}"/>
              </a:ext>
            </a:extLst>
          </p:cNvPr>
          <p:cNvSpPr/>
          <p:nvPr/>
        </p:nvSpPr>
        <p:spPr>
          <a:xfrm>
            <a:off x="339090" y="2608540"/>
            <a:ext cx="228600" cy="3911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9E6F5F2-53C2-4F46-8C6C-2454EFF42F13}"/>
              </a:ext>
            </a:extLst>
          </p:cNvPr>
          <p:cNvSpPr/>
          <p:nvPr/>
        </p:nvSpPr>
        <p:spPr>
          <a:xfrm>
            <a:off x="339090" y="3083510"/>
            <a:ext cx="228600" cy="39118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Key with key ring and keychain, inserted into lock">
            <a:extLst>
              <a:ext uri="{FF2B5EF4-FFF2-40B4-BE49-F238E27FC236}">
                <a16:creationId xmlns:a16="http://schemas.microsoft.com/office/drawing/2014/main" id="{599A2EC7-75B2-20C1-315E-F7BBE3C04F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999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01888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991918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ptos" panose="020B0004020202020204" pitchFamily="34" charset="0"/>
              </a:rPr>
              <a:t>    1.  CoC Competition Basics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153418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ptos" panose="020B0004020202020204" pitchFamily="34" charset="0"/>
              </a:rPr>
              <a:t>    2.  HUD’s Policy and Program Priorities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3014" y="2050367"/>
            <a:ext cx="8229600" cy="1308259"/>
            <a:chOff x="304800" y="3602295"/>
            <a:chExt cx="8229600" cy="1308259"/>
          </a:xfrm>
        </p:grpSpPr>
        <p:sp>
          <p:nvSpPr>
            <p:cNvPr id="19" name="TextBox 18"/>
            <p:cNvSpPr txBox="1"/>
            <p:nvPr/>
          </p:nvSpPr>
          <p:spPr>
            <a:xfrm>
              <a:off x="304800" y="3602295"/>
              <a:ext cx="792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   3.  Available Funding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04800" y="4114800"/>
              <a:ext cx="792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   4.  The Process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09600" y="4572000"/>
              <a:ext cx="7924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3014" y="3079059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ptos" panose="020B0004020202020204" pitchFamily="34" charset="0"/>
              </a:rPr>
              <a:t>    5.  Ranking Recommendation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293489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ptos Black" panose="020B0004020202020204" pitchFamily="34" charset="0"/>
              </a:rPr>
              <a:t>OVERVIEW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A57FD3-A8C4-B65B-7D4B-D1BE91BBADD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" r="2075"/>
          <a:stretch/>
        </p:blipFill>
        <p:spPr bwMode="auto">
          <a:xfrm>
            <a:off x="4280214" y="6008407"/>
            <a:ext cx="583572" cy="609600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1600" y="2047220"/>
            <a:ext cx="6400800" cy="14927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n-US" sz="1100" dirty="0">
              <a:latin typeface="Aptos" panose="020B0004020202020204" pitchFamily="34" charset="0"/>
            </a:endParaRPr>
          </a:p>
          <a:p>
            <a:pPr algn="ctr"/>
            <a:r>
              <a:rPr lang="en-US" sz="1600" dirty="0">
                <a:latin typeface="Aptos" panose="020B0004020202020204" pitchFamily="34" charset="0"/>
              </a:rPr>
              <a:t>Unlike many other grants, </a:t>
            </a:r>
            <a:r>
              <a:rPr lang="en-US" sz="1600" u="sng" dirty="0">
                <a:latin typeface="Aptos" panose="020B0004020202020204" pitchFamily="34" charset="0"/>
              </a:rPr>
              <a:t>the CoC’s Collaborative Application </a:t>
            </a:r>
            <a:r>
              <a:rPr lang="en-US" sz="1600" dirty="0">
                <a:latin typeface="Aptos" panose="020B0004020202020204" pitchFamily="34" charset="0"/>
              </a:rPr>
              <a:t>is a </a:t>
            </a:r>
            <a:r>
              <a:rPr lang="en-US" sz="1600" b="1" dirty="0">
                <a:latin typeface="Aptos" panose="020B0004020202020204" pitchFamily="34" charset="0"/>
              </a:rPr>
              <a:t>reflection of performance and strategy over the course of a year </a:t>
            </a:r>
          </a:p>
          <a:p>
            <a:pPr algn="ctr"/>
            <a:r>
              <a:rPr lang="en-US" sz="1600" dirty="0">
                <a:latin typeface="Aptos" panose="020B0004020202020204" pitchFamily="34" charset="0"/>
              </a:rPr>
              <a:t>and is </a:t>
            </a:r>
            <a:r>
              <a:rPr lang="en-US" sz="1600" i="1" dirty="0">
                <a:latin typeface="Aptos" panose="020B0004020202020204" pitchFamily="34" charset="0"/>
              </a:rPr>
              <a:t>not</a:t>
            </a:r>
            <a:r>
              <a:rPr lang="en-US" sz="1600" dirty="0">
                <a:latin typeface="Aptos" panose="020B0004020202020204" pitchFamily="34" charset="0"/>
              </a:rPr>
              <a:t> simply a proposal to do something. </a:t>
            </a:r>
          </a:p>
          <a:p>
            <a:pPr algn="ctr"/>
            <a:r>
              <a:rPr lang="en-US" sz="1600" dirty="0">
                <a:latin typeface="Aptos" panose="020B0004020202020204" pitchFamily="34" charset="0"/>
              </a:rPr>
              <a:t>Largely it’s a reflection of </a:t>
            </a:r>
          </a:p>
          <a:p>
            <a:pPr algn="ctr"/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ptos" panose="020B0004020202020204" pitchFamily="34" charset="0"/>
              </a:rPr>
              <a:t>DATA  |  PERFORMANCE  |  PROCESS</a:t>
            </a:r>
            <a:r>
              <a:rPr lang="en-US" sz="1600" dirty="0">
                <a:latin typeface="Aptos" panose="020B0004020202020204" pitchFamily="34" charset="0"/>
              </a:rPr>
              <a:t>.</a:t>
            </a:r>
            <a:endParaRPr lang="en-US" sz="14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13716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1913" indent="-3175" algn="ctr"/>
            <a:r>
              <a:rPr lang="en-US" sz="2800" b="1" dirty="0">
                <a:solidFill>
                  <a:schemeClr val="bg1"/>
                </a:solidFill>
                <a:latin typeface="Aptos" panose="020B0004020202020204" pitchFamily="34" charset="0"/>
              </a:rPr>
              <a:t>…however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71600" y="3757232"/>
            <a:ext cx="6400800" cy="1492716"/>
          </a:xfrm>
          <a:prstGeom prst="rect">
            <a:avLst/>
          </a:prstGeom>
          <a:solidFill>
            <a:srgbClr val="00BCB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n-US" sz="1100" dirty="0">
              <a:latin typeface="Aptos" panose="020B0004020202020204" pitchFamily="34" charset="0"/>
            </a:endParaRPr>
          </a:p>
          <a:p>
            <a:pPr algn="ctr"/>
            <a:r>
              <a:rPr lang="en-US" sz="1600" dirty="0">
                <a:latin typeface="Aptos" panose="020B0004020202020204" pitchFamily="34" charset="0"/>
              </a:rPr>
              <a:t>The Collaborative Application is all about our </a:t>
            </a:r>
            <a:r>
              <a:rPr lang="en-US" sz="1600" i="1" dirty="0">
                <a:latin typeface="Aptos" panose="020B0004020202020204" pitchFamily="34" charset="0"/>
              </a:rPr>
              <a:t>community’s</a:t>
            </a:r>
            <a:r>
              <a:rPr lang="en-US" sz="1600" dirty="0">
                <a:latin typeface="Aptos" panose="020B0004020202020204" pitchFamily="34" charset="0"/>
              </a:rPr>
              <a:t> response to housing crises and our entire system—proactive and reactive—in moving the needle forward to end homelessness for everyone.  </a:t>
            </a:r>
          </a:p>
          <a:p>
            <a:pPr algn="ctr"/>
            <a:r>
              <a:rPr lang="en-US" sz="1600" b="1" dirty="0">
                <a:latin typeface="Aptos" panose="020B0004020202020204" pitchFamily="34" charset="0"/>
              </a:rPr>
              <a:t>It is a reflection of every part of the CoC.</a:t>
            </a:r>
          </a:p>
          <a:p>
            <a:pPr algn="ctr">
              <a:buFont typeface="Courier New" pitchFamily="49" charset="0"/>
              <a:buChar char="o"/>
            </a:pPr>
            <a:endParaRPr lang="en-US" sz="16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0181F7-6F39-4752-803A-00314773DAAD}"/>
              </a:ext>
            </a:extLst>
          </p:cNvPr>
          <p:cNvSpPr txBox="1"/>
          <p:nvPr/>
        </p:nvSpPr>
        <p:spPr>
          <a:xfrm>
            <a:off x="228600" y="304800"/>
            <a:ext cx="8610600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ptos" panose="020B0004020202020204" pitchFamily="34" charset="0"/>
              </a:rPr>
              <a:t>4. The Process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1C1B95-7613-C76D-E074-B69EC0CF3551}"/>
              </a:ext>
            </a:extLst>
          </p:cNvPr>
          <p:cNvSpPr txBox="1"/>
          <p:nvPr/>
        </p:nvSpPr>
        <p:spPr>
          <a:xfrm>
            <a:off x="0" y="6247487"/>
            <a:ext cx="9144000" cy="18466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600" b="1" dirty="0"/>
              <a:t>                  </a:t>
            </a:r>
            <a:endParaRPr lang="en-US" sz="600" b="1" dirty="0">
              <a:latin typeface="Avenir Next LT Pro" panose="020B0504020202020204" pitchFamily="34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" r="2075"/>
          <a:stretch/>
        </p:blipFill>
        <p:spPr bwMode="auto">
          <a:xfrm>
            <a:off x="4127814" y="6019800"/>
            <a:ext cx="583572" cy="609600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6" grpId="0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9600" y="9144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b="1" dirty="0">
                <a:solidFill>
                  <a:schemeClr val="bg1"/>
                </a:solidFill>
                <a:latin typeface="Aptos" panose="020B0004020202020204" pitchFamily="34" charset="0"/>
              </a:rPr>
              <a:t>Undertaking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 the review…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800" y="1371600"/>
            <a:ext cx="754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  </a:t>
            </a:r>
            <a:r>
              <a:rPr lang="en-US" sz="1600" b="1" dirty="0">
                <a:solidFill>
                  <a:schemeClr val="bg1"/>
                </a:solidFill>
                <a:latin typeface="Aptos" panose="020B0004020202020204" pitchFamily="34" charset="0"/>
              </a:rPr>
              <a:t>City’s OHCD Staff reviews all applications submitted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23950" y="1638479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90000"/>
                  </a:schemeClr>
                </a:solidFill>
                <a:latin typeface="Aptos" panose="020B0004020202020204" pitchFamily="34" charset="0"/>
              </a:rPr>
              <a:t>Reviews  of all new, renewal  and reallocation applications using standardized scoring sheets and ensures completeness of threshold criteria.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2286000"/>
            <a:ext cx="754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ptos" panose="020B0004020202020204" pitchFamily="34" charset="0"/>
              </a:rPr>
              <a:t>   </a:t>
            </a:r>
            <a:r>
              <a:rPr lang="en-US" sz="1600" b="1" dirty="0">
                <a:solidFill>
                  <a:schemeClr val="bg1"/>
                </a:solidFill>
                <a:latin typeface="Aptos" panose="020B0004020202020204" pitchFamily="34" charset="0"/>
              </a:rPr>
              <a:t>The BCCC’s Performance Review Committee is convened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23950" y="2588568"/>
            <a:ext cx="7105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90000"/>
                  </a:schemeClr>
                </a:solidFill>
                <a:latin typeface="Aptos" panose="020B0004020202020204" pitchFamily="34" charset="0"/>
              </a:rPr>
              <a:t>Members attending this round:  Zach Boyer, Matt Dansereau, Dan Joyce, Josh Amaral and Joe Maia.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66800" y="3581400"/>
            <a:ext cx="78486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rgbClr val="37FF91"/>
                </a:solidFill>
                <a:latin typeface="Aptos" panose="020B0004020202020204" pitchFamily="34" charset="0"/>
              </a:rPr>
              <a:t> </a:t>
            </a:r>
            <a:r>
              <a:rPr lang="en-US" sz="1400" b="1" dirty="0">
                <a:solidFill>
                  <a:srgbClr val="FFFF00"/>
                </a:solidFill>
                <a:latin typeface="Aptos" panose="020B0004020202020204" pitchFamily="34" charset="0"/>
              </a:rPr>
              <a:t>1.  </a:t>
            </a:r>
            <a:r>
              <a:rPr lang="en-US" sz="1400" b="1" u="sng" dirty="0">
                <a:solidFill>
                  <a:schemeClr val="bg2">
                    <a:lumMod val="90000"/>
                  </a:schemeClr>
                </a:solidFill>
                <a:latin typeface="Aptos" panose="020B0004020202020204" pitchFamily="34" charset="0"/>
              </a:rPr>
              <a:t>Review all applications for funding</a:t>
            </a:r>
            <a:endParaRPr lang="en-US" sz="1400" b="1" dirty="0">
              <a:solidFill>
                <a:schemeClr val="bg2">
                  <a:lumMod val="90000"/>
                </a:schemeClr>
              </a:solidFill>
              <a:latin typeface="Aptos" panose="020B0004020202020204" pitchFamily="34" charset="0"/>
            </a:endParaRPr>
          </a:p>
          <a:p>
            <a:pPr marL="228600" lvl="0"/>
            <a:r>
              <a:rPr lang="en-US" sz="1400" b="1" dirty="0">
                <a:solidFill>
                  <a:srgbClr val="37FF91"/>
                </a:solidFill>
                <a:latin typeface="Aptos" panose="020B0004020202020204" pitchFamily="34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Aptos" panose="020B0004020202020204" pitchFamily="34" charset="0"/>
              </a:rPr>
              <a:t>Review any new project submittals, proposed reallocations and existing CoC Programs that are  </a:t>
            </a:r>
          </a:p>
          <a:p>
            <a:pPr marL="228600" lvl="0"/>
            <a:r>
              <a:rPr lang="en-US" sz="1400" dirty="0">
                <a:solidFill>
                  <a:schemeClr val="bg1"/>
                </a:solidFill>
                <a:latin typeface="Aptos" panose="020B0004020202020204" pitchFamily="34" charset="0"/>
              </a:rPr>
              <a:t> slated  for renewal. </a:t>
            </a:r>
          </a:p>
          <a:p>
            <a:pPr marL="228600" lvl="0"/>
            <a:endParaRPr lang="en-US" sz="1000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lvl="0"/>
            <a:r>
              <a:rPr lang="en-US" sz="1400" b="1" dirty="0">
                <a:solidFill>
                  <a:srgbClr val="FFFF00"/>
                </a:solidFill>
                <a:latin typeface="Aptos" panose="020B0004020202020204" pitchFamily="34" charset="0"/>
              </a:rPr>
              <a:t> 2.  </a:t>
            </a:r>
            <a:r>
              <a:rPr lang="en-US" sz="1400" b="1" u="sng" dirty="0">
                <a:solidFill>
                  <a:schemeClr val="bg2">
                    <a:lumMod val="90000"/>
                  </a:schemeClr>
                </a:solidFill>
                <a:latin typeface="Aptos" panose="020B0004020202020204" pitchFamily="34" charset="0"/>
              </a:rPr>
              <a:t>Evaluate and assess the proposals</a:t>
            </a:r>
            <a:r>
              <a:rPr lang="en-US" sz="1400" b="1" dirty="0">
                <a:solidFill>
                  <a:schemeClr val="bg2">
                    <a:lumMod val="9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Aptos" panose="020B0004020202020204" pitchFamily="34" charset="0"/>
              </a:rPr>
              <a:t>in light of the Continuum’s existing needs and gaps, as well </a:t>
            </a:r>
          </a:p>
          <a:p>
            <a:pPr lvl="0"/>
            <a:r>
              <a:rPr lang="en-US" sz="1400" dirty="0">
                <a:solidFill>
                  <a:schemeClr val="bg1"/>
                </a:solidFill>
                <a:latin typeface="Aptos" panose="020B0004020202020204" pitchFamily="34" charset="0"/>
              </a:rPr>
              <a:t>       as the funding HUD will make available.</a:t>
            </a:r>
          </a:p>
          <a:p>
            <a:r>
              <a:rPr lang="en-US" sz="1000" b="1" dirty="0">
                <a:solidFill>
                  <a:srgbClr val="37FF91"/>
                </a:solidFill>
                <a:latin typeface="Aptos" panose="020B0004020202020204" pitchFamily="34" charset="0"/>
              </a:rPr>
              <a:t> </a:t>
            </a:r>
          </a:p>
          <a:p>
            <a:r>
              <a:rPr lang="en-US" sz="1400" b="1" dirty="0">
                <a:solidFill>
                  <a:srgbClr val="FFFF00"/>
                </a:solidFill>
                <a:latin typeface="Aptos" panose="020B0004020202020204" pitchFamily="34" charset="0"/>
              </a:rPr>
              <a:t> 3.  </a:t>
            </a:r>
            <a:r>
              <a:rPr lang="en-US" sz="1400" b="1" u="sng" dirty="0">
                <a:solidFill>
                  <a:schemeClr val="bg2">
                    <a:lumMod val="90000"/>
                  </a:schemeClr>
                </a:solidFill>
                <a:latin typeface="Aptos" panose="020B0004020202020204" pitchFamily="34" charset="0"/>
              </a:rPr>
              <a:t>Make a recommendation for a slate of projects to be funded in order of priority</a:t>
            </a:r>
            <a:r>
              <a:rPr lang="en-US" sz="1400" b="1" dirty="0">
                <a:solidFill>
                  <a:schemeClr val="bg2">
                    <a:lumMod val="9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Aptos" panose="020B0004020202020204" pitchFamily="34" charset="0"/>
              </a:rPr>
              <a:t>and by tier in </a:t>
            </a:r>
          </a:p>
          <a:p>
            <a:r>
              <a:rPr lang="en-US" sz="1400" dirty="0">
                <a:solidFill>
                  <a:schemeClr val="bg1"/>
                </a:solidFill>
                <a:latin typeface="Aptos" panose="020B0004020202020204" pitchFamily="34" charset="0"/>
              </a:rPr>
              <a:t>       accordance with HUD funding criteria.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5800" y="3276600"/>
            <a:ext cx="754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ptos" panose="020B0004020202020204" pitchFamily="34" charset="0"/>
              </a:rPr>
              <a:t>   </a:t>
            </a:r>
            <a:r>
              <a:rPr lang="en-US" sz="1600" b="1" dirty="0">
                <a:solidFill>
                  <a:schemeClr val="bg1"/>
                </a:solidFill>
                <a:latin typeface="Aptos" panose="020B0004020202020204" pitchFamily="34" charset="0"/>
              </a:rPr>
              <a:t>General responsibilities of the PRC: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B9E8FB-6EBE-415D-9858-C6BB9905EA18}"/>
              </a:ext>
            </a:extLst>
          </p:cNvPr>
          <p:cNvSpPr txBox="1"/>
          <p:nvPr/>
        </p:nvSpPr>
        <p:spPr>
          <a:xfrm>
            <a:off x="228600" y="304800"/>
            <a:ext cx="8610600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 Narrow" panose="020B0606020202030204" pitchFamily="34" charset="0"/>
              </a:rPr>
              <a:t>4. The Process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FF1267-826E-B0EA-DFCA-C5A7890A9E5F}"/>
              </a:ext>
            </a:extLst>
          </p:cNvPr>
          <p:cNvSpPr txBox="1"/>
          <p:nvPr/>
        </p:nvSpPr>
        <p:spPr>
          <a:xfrm>
            <a:off x="0" y="6247487"/>
            <a:ext cx="9144000" cy="18466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600" b="1" dirty="0"/>
              <a:t>                  </a:t>
            </a:r>
            <a:endParaRPr lang="en-US" sz="600" b="1" dirty="0">
              <a:latin typeface="Avenir Next LT Pro" panose="020B05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040D83-FA48-95DB-6BDA-0E63847D81D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" r="2075"/>
          <a:stretch/>
        </p:blipFill>
        <p:spPr bwMode="auto">
          <a:xfrm>
            <a:off x="4280214" y="6019800"/>
            <a:ext cx="583572" cy="609600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/>
      <p:bldP spid="12" grpId="0"/>
      <p:bldP spid="14" grpId="0"/>
      <p:bldP spid="16" grpId="0"/>
      <p:bldP spid="17" grpId="0"/>
      <p:bldP spid="24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800" y="9144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b="1" dirty="0">
                <a:solidFill>
                  <a:schemeClr val="bg1"/>
                </a:solidFill>
                <a:latin typeface="Aptos" panose="020B0004020202020204" pitchFamily="34" charset="0"/>
              </a:rPr>
              <a:t>Reviewing the project applications…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" y="1371600"/>
            <a:ext cx="769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ptos" panose="020B0004020202020204" pitchFamily="34" charset="0"/>
              </a:rPr>
              <a:t>    </a:t>
            </a:r>
            <a:r>
              <a:rPr lang="en-US" sz="1600" b="1" dirty="0">
                <a:solidFill>
                  <a:schemeClr val="bg1"/>
                </a:solidFill>
                <a:latin typeface="Aptos" panose="020B0004020202020204" pitchFamily="34" charset="0"/>
              </a:rPr>
              <a:t>Projects were evaluated on the following criteria: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19200" y="1760071"/>
            <a:ext cx="7543800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rgbClr val="00BCB8"/>
                </a:solidFill>
                <a:latin typeface="Aptos" panose="020B0004020202020204" pitchFamily="34" charset="0"/>
              </a:rPr>
              <a:t>Health Partnerships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rgbClr val="00BCB8"/>
                </a:solidFill>
                <a:latin typeface="Aptos" panose="020B0004020202020204" pitchFamily="34" charset="0"/>
              </a:rPr>
              <a:t>Racial Equity/Inclusivity Measures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rgbClr val="00BCB8"/>
                </a:solidFill>
                <a:latin typeface="Aptos" panose="020B0004020202020204" pitchFamily="34" charset="0"/>
              </a:rPr>
              <a:t>Authentic incorporation of those with lived experience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chemeClr val="bg1"/>
                </a:solidFill>
                <a:latin typeface="Aptos" panose="020B0004020202020204" pitchFamily="34" charset="0"/>
              </a:rPr>
              <a:t>Extent to which it prioritizes serving chronically homeless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chemeClr val="bg1"/>
                </a:solidFill>
                <a:latin typeface="Aptos" panose="020B0004020202020204" pitchFamily="34" charset="0"/>
              </a:rPr>
              <a:t>Extent to which it employs a housing first model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chemeClr val="bg1"/>
                </a:solidFill>
                <a:latin typeface="Aptos" panose="020B0004020202020204" pitchFamily="34" charset="0"/>
              </a:rPr>
              <a:t>Applicant’s performance against plans and goals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chemeClr val="bg1"/>
                </a:solidFill>
                <a:latin typeface="Aptos" panose="020B0004020202020204" pitchFamily="34" charset="0"/>
              </a:rPr>
              <a:t>Timeliness standards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chemeClr val="bg1"/>
                </a:solidFill>
                <a:latin typeface="Aptos" panose="020B0004020202020204" pitchFamily="34" charset="0"/>
              </a:rPr>
              <a:t>Applicant’s performance in assisting program participants achieve and maintain independent living and its record of success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chemeClr val="bg1"/>
                </a:solidFill>
                <a:latin typeface="Aptos" panose="020B0004020202020204" pitchFamily="34" charset="0"/>
              </a:rPr>
              <a:t>Financial management accounting practices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chemeClr val="bg1"/>
                </a:solidFill>
                <a:latin typeface="Aptos" panose="020B0004020202020204" pitchFamily="34" charset="0"/>
              </a:rPr>
              <a:t>Timely expenditures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chemeClr val="bg1"/>
                </a:solidFill>
                <a:latin typeface="Aptos" panose="020B0004020202020204" pitchFamily="34" charset="0"/>
              </a:rPr>
              <a:t>Agency capacity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chemeClr val="bg1"/>
                </a:solidFill>
                <a:latin typeface="Aptos" panose="020B0004020202020204" pitchFamily="34" charset="0"/>
              </a:rPr>
              <a:t>Eligible activities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13CADD-ED69-4E5A-A9C8-8184FDB8B262}"/>
              </a:ext>
            </a:extLst>
          </p:cNvPr>
          <p:cNvSpPr txBox="1"/>
          <p:nvPr/>
        </p:nvSpPr>
        <p:spPr>
          <a:xfrm>
            <a:off x="228600" y="304800"/>
            <a:ext cx="8610600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ptos" panose="020B0004020202020204" pitchFamily="34" charset="0"/>
              </a:rPr>
              <a:t>4. The Process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82EF21-93D8-9DEC-01D2-D06D329E5612}"/>
              </a:ext>
            </a:extLst>
          </p:cNvPr>
          <p:cNvSpPr txBox="1"/>
          <p:nvPr/>
        </p:nvSpPr>
        <p:spPr>
          <a:xfrm>
            <a:off x="0" y="6247487"/>
            <a:ext cx="9144000" cy="18466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600" b="1" dirty="0"/>
              <a:t>                  </a:t>
            </a:r>
            <a:endParaRPr lang="en-US" sz="600" b="1" dirty="0">
              <a:latin typeface="Avenir Next LT Pro" panose="020B05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C5F427-AA05-8C43-1EAA-0A957EEB021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" r="2075"/>
          <a:stretch/>
        </p:blipFill>
        <p:spPr bwMode="auto">
          <a:xfrm>
            <a:off x="4280214" y="6019800"/>
            <a:ext cx="583572" cy="609600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800" y="9144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b="1" dirty="0">
                <a:solidFill>
                  <a:schemeClr val="bg1"/>
                </a:solidFill>
                <a:latin typeface="Aptos" panose="020B0004020202020204" pitchFamily="34" charset="0"/>
              </a:rPr>
              <a:t>Reviewing the project applications…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" y="1371600"/>
            <a:ext cx="769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ptos" panose="020B0004020202020204" pitchFamily="34" charset="0"/>
              </a:rPr>
              <a:t>    </a:t>
            </a:r>
            <a:r>
              <a:rPr lang="en-US" sz="1600" b="1" dirty="0">
                <a:solidFill>
                  <a:schemeClr val="bg1"/>
                </a:solidFill>
                <a:latin typeface="Aptos" panose="020B0004020202020204" pitchFamily="34" charset="0"/>
              </a:rPr>
              <a:t>Projects were evaluated on the following criteria: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19200" y="1760071"/>
            <a:ext cx="7543800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rgbClr val="00BCB8"/>
                </a:solidFill>
                <a:latin typeface="Aptos" panose="020B0004020202020204" pitchFamily="34" charset="0"/>
              </a:rPr>
              <a:t>Health Partnerships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rgbClr val="00BCB8"/>
                </a:solidFill>
                <a:latin typeface="Aptos" panose="020B0004020202020204" pitchFamily="34" charset="0"/>
              </a:rPr>
              <a:t>Racial Equity/Inclusivity Measures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rgbClr val="00BCB8"/>
                </a:solidFill>
                <a:latin typeface="Aptos" panose="020B0004020202020204" pitchFamily="34" charset="0"/>
              </a:rPr>
              <a:t>Authentic incorporation of those with lived experience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chemeClr val="bg1"/>
                </a:solidFill>
                <a:latin typeface="Aptos" panose="020B0004020202020204" pitchFamily="34" charset="0"/>
              </a:rPr>
              <a:t>Extent to which it prioritizes serving chronically homeless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chemeClr val="bg1"/>
                </a:solidFill>
                <a:latin typeface="Aptos" panose="020B0004020202020204" pitchFamily="34" charset="0"/>
              </a:rPr>
              <a:t>Extent to which it employs a housing first model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chemeClr val="bg1"/>
                </a:solidFill>
                <a:latin typeface="Aptos" panose="020B0004020202020204" pitchFamily="34" charset="0"/>
              </a:rPr>
              <a:t>Applicant’s performance against plans and goals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chemeClr val="bg1"/>
                </a:solidFill>
                <a:latin typeface="Aptos" panose="020B0004020202020204" pitchFamily="34" charset="0"/>
              </a:rPr>
              <a:t>Timeliness standards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chemeClr val="bg1"/>
                </a:solidFill>
                <a:latin typeface="Aptos" panose="020B0004020202020204" pitchFamily="34" charset="0"/>
              </a:rPr>
              <a:t>Applicant’s performance in assisting program participants achieve and maintain independent living and its record of success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chemeClr val="bg1"/>
                </a:solidFill>
                <a:latin typeface="Aptos" panose="020B0004020202020204" pitchFamily="34" charset="0"/>
              </a:rPr>
              <a:t>Financial management accounting practices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chemeClr val="bg1"/>
                </a:solidFill>
                <a:latin typeface="Aptos" panose="020B0004020202020204" pitchFamily="34" charset="0"/>
              </a:rPr>
              <a:t>Timely expenditures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chemeClr val="bg1"/>
                </a:solidFill>
                <a:latin typeface="Aptos" panose="020B0004020202020204" pitchFamily="34" charset="0"/>
              </a:rPr>
              <a:t>Agency capacity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chemeClr val="bg1"/>
                </a:solidFill>
                <a:latin typeface="Aptos" panose="020B0004020202020204" pitchFamily="34" charset="0"/>
              </a:rPr>
              <a:t>Eligible activities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13CADD-ED69-4E5A-A9C8-8184FDB8B262}"/>
              </a:ext>
            </a:extLst>
          </p:cNvPr>
          <p:cNvSpPr txBox="1"/>
          <p:nvPr/>
        </p:nvSpPr>
        <p:spPr>
          <a:xfrm>
            <a:off x="228600" y="304800"/>
            <a:ext cx="8610600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ptos" panose="020B0004020202020204" pitchFamily="34" charset="0"/>
              </a:rPr>
              <a:t>4. The Process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82EF21-93D8-9DEC-01D2-D06D329E5612}"/>
              </a:ext>
            </a:extLst>
          </p:cNvPr>
          <p:cNvSpPr txBox="1"/>
          <p:nvPr/>
        </p:nvSpPr>
        <p:spPr>
          <a:xfrm>
            <a:off x="0" y="6247487"/>
            <a:ext cx="9144000" cy="18466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600" b="1" dirty="0"/>
              <a:t>                  </a:t>
            </a:r>
            <a:endParaRPr lang="en-US" sz="600" b="1" dirty="0">
              <a:latin typeface="Avenir Next LT Pro" panose="020B05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C5F427-AA05-8C43-1EAA-0A957EEB021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" r="2075"/>
          <a:stretch/>
        </p:blipFill>
        <p:spPr bwMode="auto">
          <a:xfrm>
            <a:off x="4280214" y="6019800"/>
            <a:ext cx="583572" cy="609600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656AEB-B9E6-14B7-B6A2-60455099554B}"/>
              </a:ext>
            </a:extLst>
          </p:cNvPr>
          <p:cNvSpPr txBox="1"/>
          <p:nvPr/>
        </p:nvSpPr>
        <p:spPr>
          <a:xfrm rot="20681165">
            <a:off x="617177" y="2566640"/>
            <a:ext cx="7833444" cy="16312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4163" algn="ctr"/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 Narrow" panose="020B0004020202020204" pitchFamily="34" charset="0"/>
              </a:rPr>
              <a:t>IMPORTANT!</a:t>
            </a:r>
          </a:p>
          <a:p>
            <a:pPr marL="284163" algn="ctr"/>
            <a:r>
              <a:rPr lang="en-US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 Narrow" panose="020B0004020202020204" pitchFamily="34" charset="0"/>
              </a:rPr>
              <a:t>The extent to which the project </a:t>
            </a:r>
            <a:r>
              <a:rPr lang="en-US" sz="2400" b="1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 Narrow" panose="020B0004020202020204" pitchFamily="34" charset="0"/>
              </a:rPr>
              <a:t>fills a gap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 Narrow" panose="020B0004020202020204" pitchFamily="34" charset="0"/>
              </a:rPr>
              <a:t>within the CoC, </a:t>
            </a:r>
            <a:r>
              <a:rPr lang="en-US" sz="2400" b="1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 Narrow" panose="020B0004020202020204" pitchFamily="34" charset="0"/>
              </a:rPr>
              <a:t>improves the CoC’s ability to end homelessness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 Narrow" panose="020B0004020202020204" pitchFamily="34" charset="0"/>
              </a:rPr>
              <a:t>and does/can </a:t>
            </a:r>
            <a:r>
              <a:rPr lang="en-US" sz="2400" b="1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 Narrow" panose="020B0004020202020204" pitchFamily="34" charset="0"/>
              </a:rPr>
              <a:t>improve the overall performance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 Narrow" panose="020B0004020202020204" pitchFamily="34" charset="0"/>
              </a:rPr>
              <a:t>of the CoC.</a:t>
            </a:r>
          </a:p>
        </p:txBody>
      </p:sp>
    </p:spTree>
    <p:extLst>
      <p:ext uri="{BB962C8B-B14F-4D97-AF65-F5344CB8AC3E}">
        <p14:creationId xmlns:p14="http://schemas.microsoft.com/office/powerpoint/2010/main" val="41353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4E94BA-13FD-CE16-4ADF-2D85D3F513B2}"/>
              </a:ext>
            </a:extLst>
          </p:cNvPr>
          <p:cNvSpPr txBox="1"/>
          <p:nvPr/>
        </p:nvSpPr>
        <p:spPr>
          <a:xfrm>
            <a:off x="0" y="6247487"/>
            <a:ext cx="9144000" cy="18466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600" b="1" dirty="0"/>
              <a:t>                  </a:t>
            </a:r>
            <a:endParaRPr lang="en-US" sz="600" b="1" dirty="0">
              <a:latin typeface="Avenir Next LT Pro" panose="020B0504020202020204" pitchFamily="34" charset="0"/>
            </a:endParaRPr>
          </a:p>
        </p:txBody>
      </p:sp>
      <p:pic>
        <p:nvPicPr>
          <p:cNvPr id="11" name="Picture 10" descr="Colleagues reviewing documents">
            <a:extLst>
              <a:ext uri="{FF2B5EF4-FFF2-40B4-BE49-F238E27FC236}">
                <a16:creationId xmlns:a16="http://schemas.microsoft.com/office/drawing/2014/main" id="{6549BD6B-AF8F-A611-232F-36A7B2522F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01888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19100" y="2776378"/>
            <a:ext cx="83058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61913" indent="-3175" algn="ctr"/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ptos" panose="020B0004020202020204" pitchFamily="34" charset="0"/>
              </a:rPr>
              <a:t>So what is the PRC’s ranking recommendation for FY2024?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DA1FD5-795F-5D3E-2D60-83A1F252E85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" r="2075"/>
          <a:stretch/>
        </p:blipFill>
        <p:spPr bwMode="auto">
          <a:xfrm>
            <a:off x="4280214" y="6019800"/>
            <a:ext cx="583572" cy="609600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4E94BA-13FD-CE16-4ADF-2D85D3F513B2}"/>
              </a:ext>
            </a:extLst>
          </p:cNvPr>
          <p:cNvSpPr txBox="1"/>
          <p:nvPr/>
        </p:nvSpPr>
        <p:spPr>
          <a:xfrm>
            <a:off x="0" y="6247487"/>
            <a:ext cx="9144000" cy="18466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600" b="1" dirty="0"/>
              <a:t>                  </a:t>
            </a:r>
            <a:endParaRPr lang="en-US" sz="600" b="1" dirty="0">
              <a:latin typeface="Avenir Next LT Pro" panose="020B0504020202020204" pitchFamily="34" charset="0"/>
            </a:endParaRPr>
          </a:p>
        </p:txBody>
      </p:sp>
      <p:pic>
        <p:nvPicPr>
          <p:cNvPr id="3" name="Picture 2" descr="A table with numbers and text&#10;&#10;Description automatically generated with medium confidence">
            <a:extLst>
              <a:ext uri="{FF2B5EF4-FFF2-40B4-BE49-F238E27FC236}">
                <a16:creationId xmlns:a16="http://schemas.microsoft.com/office/drawing/2014/main" id="{9F7BCC93-F4C6-633A-7AE8-457D7C6AD5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215348"/>
            <a:ext cx="7543800" cy="57218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88708F-86B8-CB21-D5F4-46DEB49DABE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" r="2075"/>
          <a:stretch/>
        </p:blipFill>
        <p:spPr bwMode="auto">
          <a:xfrm>
            <a:off x="4280214" y="6019800"/>
            <a:ext cx="583572" cy="609600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026399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64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464" y="466354"/>
            <a:ext cx="9144000" cy="784225"/>
          </a:xfrm>
        </p:spPr>
        <p:txBody>
          <a:bodyPr>
            <a:normAutofit/>
          </a:bodyPr>
          <a:lstStyle/>
          <a:p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ptos" panose="020B0004020202020204" pitchFamily="34" charset="0"/>
              </a:rPr>
              <a:t>MA-505  Bristol County Continuum of Care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ptos" panose="020B00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0392" y="381000"/>
            <a:ext cx="9144000" cy="3967905"/>
          </a:xfrm>
        </p:spPr>
        <p:txBody>
          <a:bodyPr>
            <a:noAutofit/>
          </a:bodyPr>
          <a:lstStyle/>
          <a:p>
            <a:r>
              <a:rPr lang="en-US" sz="500" b="1" dirty="0">
                <a:latin typeface="Arial Narrow" pitchFamily="34" charset="0"/>
              </a:rPr>
              <a:t>              </a:t>
            </a:r>
            <a:r>
              <a:rPr lang="en-US" sz="26000" b="1" dirty="0">
                <a:solidFill>
                  <a:schemeClr val="bg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BC</a:t>
            </a:r>
            <a:r>
              <a:rPr lang="en-US" sz="26000" b="1" baseline="30000" dirty="0">
                <a:solidFill>
                  <a:schemeClr val="bg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3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" r="2075"/>
          <a:stretch/>
        </p:blipFill>
        <p:spPr bwMode="auto">
          <a:xfrm>
            <a:off x="381000" y="5030895"/>
            <a:ext cx="1121379" cy="1095195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401670" y="3943782"/>
            <a:ext cx="4608730" cy="707886"/>
          </a:xfrm>
          <a:prstGeom prst="rect">
            <a:avLst/>
          </a:prstGeom>
          <a:solidFill>
            <a:srgbClr val="0099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ptos" panose="020B0004020202020204" pitchFamily="34" charset="0"/>
              </a:rPr>
              <a:t>The FY2024 CoC Competition </a:t>
            </a:r>
          </a:p>
          <a:p>
            <a:pPr algn="ctr"/>
            <a:r>
              <a:rPr lang="en-US" sz="20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and</a:t>
            </a:r>
            <a:r>
              <a:rPr lang="en-US" sz="20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Aptos" panose="020B0004020202020204" pitchFamily="34" charset="0"/>
              </a:rPr>
              <a:t>Funding Round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936E88-12DD-4210-B3C7-4B617A8B4D26}"/>
              </a:ext>
            </a:extLst>
          </p:cNvPr>
          <p:cNvSpPr txBox="1"/>
          <p:nvPr/>
        </p:nvSpPr>
        <p:spPr>
          <a:xfrm>
            <a:off x="4747846" y="6172200"/>
            <a:ext cx="4123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ptos" panose="020B0004020202020204" pitchFamily="34" charset="0"/>
              </a:rPr>
              <a:t>Collaborative Applicant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  <a:latin typeface="Aptos" panose="020B0004020202020204" pitchFamily="34" charset="0"/>
              </a:rPr>
              <a:t>Office of Housing &amp; Community Development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82BED0-AF41-4488-8AF8-05069B9706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9999" y="4888220"/>
            <a:ext cx="1251743" cy="12517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5627F9-4A6B-EA50-FAC0-C69B19471255}"/>
              </a:ext>
            </a:extLst>
          </p:cNvPr>
          <p:cNvSpPr txBox="1"/>
          <p:nvPr/>
        </p:nvSpPr>
        <p:spPr>
          <a:xfrm>
            <a:off x="272257" y="6172200"/>
            <a:ext cx="7524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ptos" panose="020B0004020202020204" pitchFamily="34" charset="0"/>
              </a:rPr>
              <a:t>Continuum of Care</a:t>
            </a:r>
          </a:p>
          <a:p>
            <a:r>
              <a:rPr lang="en-US" sz="1400" dirty="0">
                <a:solidFill>
                  <a:schemeClr val="bg1"/>
                </a:solidFill>
                <a:latin typeface="Aptos" panose="020B0004020202020204" pitchFamily="34" charset="0"/>
              </a:rPr>
              <a:t>Taunton/Attleboro/Bristol County/New Bedford </a:t>
            </a:r>
          </a:p>
        </p:txBody>
      </p:sp>
    </p:spTree>
    <p:extLst>
      <p:ext uri="{BB962C8B-B14F-4D97-AF65-F5344CB8AC3E}">
        <p14:creationId xmlns:p14="http://schemas.microsoft.com/office/powerpoint/2010/main" val="899067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55" y="-83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8600" y="304800"/>
            <a:ext cx="8534400" cy="584775"/>
          </a:xfrm>
          <a:prstGeom prst="rect">
            <a:avLst/>
          </a:prstGeom>
          <a:solidFill>
            <a:srgbClr val="0099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</a:rPr>
              <a:t>1. CoC Competition Basics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04800" y="838200"/>
            <a:ext cx="5715000" cy="0"/>
          </a:xfrm>
          <a:prstGeom prst="line">
            <a:avLst/>
          </a:prstGeom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0647177-30A5-4650-4933-8CADAB851AFD}"/>
              </a:ext>
            </a:extLst>
          </p:cNvPr>
          <p:cNvSpPr txBox="1"/>
          <p:nvPr/>
        </p:nvSpPr>
        <p:spPr>
          <a:xfrm>
            <a:off x="304800" y="2026401"/>
            <a:ext cx="853439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ptos" panose="020B0004020202020204" pitchFamily="34" charset="0"/>
              </a:rPr>
              <a:t>THE APPLICATION TO HUD HAS THREE PARTS:</a:t>
            </a:r>
          </a:p>
          <a:p>
            <a:pPr marL="285750" lvl="1" algn="ctr">
              <a:spcAft>
                <a:spcPts val="1200"/>
              </a:spcAft>
              <a:buSzPct val="80000"/>
            </a:pPr>
            <a:endParaRPr lang="en-US" sz="1200" dirty="0">
              <a:solidFill>
                <a:srgbClr val="FFFF00"/>
              </a:solidFill>
              <a:latin typeface="Aptos" panose="020B0004020202020204" pitchFamily="34" charset="0"/>
            </a:endParaRPr>
          </a:p>
          <a:p>
            <a:pPr marL="285750" lvl="1" algn="ctr">
              <a:spcAft>
                <a:spcPts val="1200"/>
              </a:spcAft>
              <a:buSzPct val="80000"/>
            </a:pPr>
            <a:r>
              <a:rPr lang="en-US" sz="3200" dirty="0">
                <a:solidFill>
                  <a:schemeClr val="bg1"/>
                </a:solidFill>
                <a:latin typeface="Aptos" panose="020B0004020202020204" pitchFamily="34" charset="0"/>
              </a:rPr>
              <a:t>Collaborative Application</a:t>
            </a:r>
          </a:p>
          <a:p>
            <a:pPr marL="285750" lvl="1" algn="ctr">
              <a:spcAft>
                <a:spcPts val="1200"/>
              </a:spcAft>
              <a:buSzPct val="80000"/>
            </a:pPr>
            <a:r>
              <a:rPr lang="en-US" sz="3200" dirty="0">
                <a:solidFill>
                  <a:schemeClr val="bg1"/>
                </a:solidFill>
                <a:latin typeface="Aptos" panose="020B0004020202020204" pitchFamily="34" charset="0"/>
              </a:rPr>
              <a:t>Individual Project Applications</a:t>
            </a:r>
          </a:p>
          <a:p>
            <a:pPr marL="285750" lvl="1" algn="ctr">
              <a:spcAft>
                <a:spcPts val="1200"/>
              </a:spcAft>
              <a:buSzPct val="80000"/>
            </a:pPr>
            <a:r>
              <a:rPr lang="en-US" sz="3200" dirty="0">
                <a:solidFill>
                  <a:schemeClr val="bg1"/>
                </a:solidFill>
                <a:latin typeface="Aptos" panose="020B0004020202020204" pitchFamily="34" charset="0"/>
              </a:rPr>
              <a:t>A Project Priority Listing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40D8E9-C608-B832-85F8-0ECB52769A73}"/>
              </a:ext>
            </a:extLst>
          </p:cNvPr>
          <p:cNvSpPr txBox="1"/>
          <p:nvPr/>
        </p:nvSpPr>
        <p:spPr>
          <a:xfrm>
            <a:off x="0" y="6247487"/>
            <a:ext cx="9144000" cy="18466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600" b="1" dirty="0"/>
              <a:t>                  </a:t>
            </a:r>
            <a:endParaRPr lang="en-US" sz="600" b="1" dirty="0">
              <a:latin typeface="Avenir Next LT Pro" panose="020B05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E2C2B2-F1CC-3376-7281-2826B2FFC6A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" r="2075"/>
          <a:stretch/>
        </p:blipFill>
        <p:spPr bwMode="auto">
          <a:xfrm>
            <a:off x="4280214" y="6019800"/>
            <a:ext cx="583572" cy="609600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6840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55" y="-83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ctr">
              <a:spcAft>
                <a:spcPts val="1200"/>
              </a:spcAft>
              <a:buSzPct val="80000"/>
            </a:pPr>
            <a:endParaRPr lang="en-US" sz="3200" dirty="0">
              <a:solidFill>
                <a:srgbClr val="FFFF00"/>
              </a:solidFill>
              <a:latin typeface="Aptos" panose="020B00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304800"/>
            <a:ext cx="8534400" cy="584775"/>
          </a:xfrm>
          <a:prstGeom prst="rect">
            <a:avLst/>
          </a:prstGeom>
          <a:solidFill>
            <a:srgbClr val="0099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</a:rPr>
              <a:t>1. CoC Competition Basics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06689" y="2381153"/>
            <a:ext cx="6330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Rigorously scored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04800" y="838200"/>
            <a:ext cx="5715000" cy="0"/>
          </a:xfrm>
          <a:prstGeom prst="line">
            <a:avLst/>
          </a:prstGeom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B24F69A-3E0C-3E3F-42C2-3FCBEC5D5D14}"/>
              </a:ext>
            </a:extLst>
          </p:cNvPr>
          <p:cNvSpPr txBox="1"/>
          <p:nvPr/>
        </p:nvSpPr>
        <p:spPr>
          <a:xfrm>
            <a:off x="1406689" y="3686820"/>
            <a:ext cx="73563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Evaluates CoCs based on how well they: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Advance HUD’s priorities 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Strategically move toward eliminating homelessness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Demonstrate success</a:t>
            </a:r>
          </a:p>
          <a:p>
            <a:endParaRPr lang="en-US" sz="2000" i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40D8E9-C608-B832-85F8-0ECB52769A73}"/>
              </a:ext>
            </a:extLst>
          </p:cNvPr>
          <p:cNvSpPr txBox="1"/>
          <p:nvPr/>
        </p:nvSpPr>
        <p:spPr>
          <a:xfrm>
            <a:off x="0" y="6247487"/>
            <a:ext cx="9144000" cy="18466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600" b="1" dirty="0"/>
              <a:t>                  </a:t>
            </a:r>
            <a:endParaRPr lang="en-US" sz="600" b="1" dirty="0">
              <a:latin typeface="Avenir Next LT Pro" panose="020B05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E2C2B2-F1CC-3376-7281-2826B2FFC6A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" r="2075"/>
          <a:stretch/>
        </p:blipFill>
        <p:spPr bwMode="auto">
          <a:xfrm>
            <a:off x="4280214" y="6019800"/>
            <a:ext cx="583572" cy="609600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C61691-8AEF-2078-20ED-18BD022FA509}"/>
              </a:ext>
            </a:extLst>
          </p:cNvPr>
          <p:cNvSpPr txBox="1"/>
          <p:nvPr/>
        </p:nvSpPr>
        <p:spPr>
          <a:xfrm>
            <a:off x="228600" y="1657879"/>
            <a:ext cx="853439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algn="ctr">
              <a:spcAft>
                <a:spcPts val="1200"/>
              </a:spcAft>
              <a:buSzPct val="80000"/>
            </a:pPr>
            <a:r>
              <a:rPr lang="en-US" sz="3200" dirty="0">
                <a:solidFill>
                  <a:srgbClr val="FFFF00"/>
                </a:solidFill>
                <a:latin typeface="Aptos" panose="020B0004020202020204" pitchFamily="34" charset="0"/>
              </a:rPr>
              <a:t>Collaborative Application</a:t>
            </a:r>
          </a:p>
          <a:p>
            <a:pPr marL="285750" lvl="1" algn="ctr">
              <a:spcAft>
                <a:spcPts val="1200"/>
              </a:spcAft>
              <a:buSzPct val="80000"/>
            </a:pPr>
            <a:endParaRPr lang="en-US" sz="32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8C54B7-F11A-46D0-4C1D-9F9547138700}"/>
              </a:ext>
            </a:extLst>
          </p:cNvPr>
          <p:cNvSpPr txBox="1"/>
          <p:nvPr/>
        </p:nvSpPr>
        <p:spPr>
          <a:xfrm>
            <a:off x="1406688" y="2904373"/>
            <a:ext cx="6330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Questions the CoC’s governance, strategic planning and system performance</a:t>
            </a:r>
          </a:p>
        </p:txBody>
      </p:sp>
    </p:spTree>
    <p:extLst>
      <p:ext uri="{BB962C8B-B14F-4D97-AF65-F5344CB8AC3E}">
        <p14:creationId xmlns:p14="http://schemas.microsoft.com/office/powerpoint/2010/main" val="281294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3" grpId="0"/>
      <p:bldP spid="6" grpId="0"/>
      <p:bldP spid="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55" y="-83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ctr">
              <a:spcAft>
                <a:spcPts val="1200"/>
              </a:spcAft>
              <a:buSzPct val="80000"/>
            </a:pPr>
            <a:endParaRPr lang="en-US" sz="3200" dirty="0">
              <a:solidFill>
                <a:srgbClr val="FFFF00"/>
              </a:solidFill>
              <a:latin typeface="Aptos" panose="020B00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304800"/>
            <a:ext cx="8534400" cy="584775"/>
          </a:xfrm>
          <a:prstGeom prst="rect">
            <a:avLst/>
          </a:prstGeom>
          <a:solidFill>
            <a:srgbClr val="0099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</a:rPr>
              <a:t>1. CoC Competition Basics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06689" y="2381153"/>
            <a:ext cx="6330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Every CoC conducts a competitive process to encourage new and renewal project submissions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04800" y="838200"/>
            <a:ext cx="5715000" cy="0"/>
          </a:xfrm>
          <a:prstGeom prst="line">
            <a:avLst/>
          </a:prstGeom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B24F69A-3E0C-3E3F-42C2-3FCBEC5D5D14}"/>
              </a:ext>
            </a:extLst>
          </p:cNvPr>
          <p:cNvSpPr txBox="1"/>
          <p:nvPr/>
        </p:nvSpPr>
        <p:spPr>
          <a:xfrm>
            <a:off x="1406689" y="3743981"/>
            <a:ext cx="7356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CoCs decide what they need locally to advance HUD’s priorities and what projects they want to do that work.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40D8E9-C608-B832-85F8-0ECB52769A73}"/>
              </a:ext>
            </a:extLst>
          </p:cNvPr>
          <p:cNvSpPr txBox="1"/>
          <p:nvPr/>
        </p:nvSpPr>
        <p:spPr>
          <a:xfrm>
            <a:off x="0" y="6247487"/>
            <a:ext cx="9144000" cy="18466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600" b="1" dirty="0"/>
              <a:t>                  </a:t>
            </a:r>
            <a:endParaRPr lang="en-US" sz="600" b="1" dirty="0">
              <a:latin typeface="Avenir Next LT Pro" panose="020B05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E2C2B2-F1CC-3376-7281-2826B2FFC6A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" r="2075"/>
          <a:stretch/>
        </p:blipFill>
        <p:spPr bwMode="auto">
          <a:xfrm>
            <a:off x="4280214" y="6019800"/>
            <a:ext cx="583572" cy="609600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C61691-8AEF-2078-20ED-18BD022FA509}"/>
              </a:ext>
            </a:extLst>
          </p:cNvPr>
          <p:cNvSpPr txBox="1"/>
          <p:nvPr/>
        </p:nvSpPr>
        <p:spPr>
          <a:xfrm>
            <a:off x="228600" y="1657879"/>
            <a:ext cx="8534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algn="ctr">
              <a:spcAft>
                <a:spcPts val="1200"/>
              </a:spcAft>
              <a:buSzPct val="80000"/>
            </a:pPr>
            <a:r>
              <a:rPr lang="en-US" sz="3200" dirty="0">
                <a:solidFill>
                  <a:srgbClr val="FFFF00"/>
                </a:solidFill>
                <a:latin typeface="Aptos" panose="020B0004020202020204" pitchFamily="34" charset="0"/>
              </a:rPr>
              <a:t>Individual Project Applications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8C54B7-F11A-46D0-4C1D-9F9547138700}"/>
              </a:ext>
            </a:extLst>
          </p:cNvPr>
          <p:cNvSpPr txBox="1"/>
          <p:nvPr/>
        </p:nvSpPr>
        <p:spPr>
          <a:xfrm>
            <a:off x="1406689" y="3154485"/>
            <a:ext cx="6975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Initial local application process with scoring and ranking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BF6E7F-CC2A-70E5-C9A6-2BA20E76AC15}"/>
              </a:ext>
            </a:extLst>
          </p:cNvPr>
          <p:cNvSpPr txBox="1"/>
          <p:nvPr/>
        </p:nvSpPr>
        <p:spPr>
          <a:xfrm>
            <a:off x="1417840" y="5386737"/>
            <a:ext cx="77999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Selected projects added to CoC’s submission to HUD. </a:t>
            </a:r>
          </a:p>
          <a:p>
            <a:endParaRPr lang="en-US" sz="2000" i="1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endParaRPr lang="en-US" sz="2000" i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D473AD-807D-3B50-1578-2F03C371F4D7}"/>
              </a:ext>
            </a:extLst>
          </p:cNvPr>
          <p:cNvSpPr txBox="1"/>
          <p:nvPr/>
        </p:nvSpPr>
        <p:spPr>
          <a:xfrm>
            <a:off x="1412265" y="4574473"/>
            <a:ext cx="7356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The CoC’s Performance Review Committee (PRC) objectively reviews /scores/recommends ranking to the full CoC</a:t>
            </a:r>
          </a:p>
        </p:txBody>
      </p:sp>
    </p:spTree>
    <p:extLst>
      <p:ext uri="{BB962C8B-B14F-4D97-AF65-F5344CB8AC3E}">
        <p14:creationId xmlns:p14="http://schemas.microsoft.com/office/powerpoint/2010/main" val="150135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3" grpId="0"/>
      <p:bldP spid="6" grpId="0"/>
      <p:bldP spid="3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55" y="-83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ctr">
              <a:spcAft>
                <a:spcPts val="1200"/>
              </a:spcAft>
              <a:buSzPct val="80000"/>
            </a:pPr>
            <a:endParaRPr lang="en-US" sz="3200" dirty="0">
              <a:solidFill>
                <a:srgbClr val="FFFF00"/>
              </a:solidFill>
              <a:latin typeface="Aptos" panose="020B00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304800"/>
            <a:ext cx="8534400" cy="584775"/>
          </a:xfrm>
          <a:prstGeom prst="rect">
            <a:avLst/>
          </a:prstGeom>
          <a:solidFill>
            <a:srgbClr val="0099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</a:rPr>
              <a:t>1. CoC Competition Basics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06689" y="2381153"/>
            <a:ext cx="6330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Every CoC must assemble and provide details about its funding requests by project.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04800" y="838200"/>
            <a:ext cx="5715000" cy="0"/>
          </a:xfrm>
          <a:prstGeom prst="line">
            <a:avLst/>
          </a:prstGeom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B24F69A-3E0C-3E3F-42C2-3FCBEC5D5D14}"/>
              </a:ext>
            </a:extLst>
          </p:cNvPr>
          <p:cNvSpPr txBox="1"/>
          <p:nvPr/>
        </p:nvSpPr>
        <p:spPr>
          <a:xfrm>
            <a:off x="1406689" y="3743981"/>
            <a:ext cx="7356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Listing includes projects by category (PSH, RRH, etc.)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40D8E9-C608-B832-85F8-0ECB52769A73}"/>
              </a:ext>
            </a:extLst>
          </p:cNvPr>
          <p:cNvSpPr txBox="1"/>
          <p:nvPr/>
        </p:nvSpPr>
        <p:spPr>
          <a:xfrm>
            <a:off x="0" y="6247487"/>
            <a:ext cx="9144000" cy="18466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600" b="1" dirty="0"/>
              <a:t>                  </a:t>
            </a:r>
            <a:endParaRPr lang="en-US" sz="600" b="1" dirty="0">
              <a:latin typeface="Avenir Next LT Pro" panose="020B05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E2C2B2-F1CC-3376-7281-2826B2FFC6A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" r="2075"/>
          <a:stretch/>
        </p:blipFill>
        <p:spPr bwMode="auto">
          <a:xfrm>
            <a:off x="4280214" y="6019800"/>
            <a:ext cx="583572" cy="609600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C61691-8AEF-2078-20ED-18BD022FA509}"/>
              </a:ext>
            </a:extLst>
          </p:cNvPr>
          <p:cNvSpPr txBox="1"/>
          <p:nvPr/>
        </p:nvSpPr>
        <p:spPr>
          <a:xfrm>
            <a:off x="228600" y="1657879"/>
            <a:ext cx="8534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algn="ctr">
              <a:spcAft>
                <a:spcPts val="1200"/>
              </a:spcAft>
              <a:buSzPct val="80000"/>
            </a:pPr>
            <a:r>
              <a:rPr lang="en-US" sz="3200" dirty="0">
                <a:solidFill>
                  <a:srgbClr val="FFFF00"/>
                </a:solidFill>
                <a:latin typeface="Aptos" panose="020B0004020202020204" pitchFamily="34" charset="0"/>
              </a:rPr>
              <a:t>Project Priority Listing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8C54B7-F11A-46D0-4C1D-9F9547138700}"/>
              </a:ext>
            </a:extLst>
          </p:cNvPr>
          <p:cNvSpPr txBox="1"/>
          <p:nvPr/>
        </p:nvSpPr>
        <p:spPr>
          <a:xfrm>
            <a:off x="1406689" y="3154485"/>
            <a:ext cx="6975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Listing includes reallocation amounts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6191E2-90BC-D59B-0034-695D80A485A3}"/>
              </a:ext>
            </a:extLst>
          </p:cNvPr>
          <p:cNvSpPr txBox="1"/>
          <p:nvPr/>
        </p:nvSpPr>
        <p:spPr>
          <a:xfrm>
            <a:off x="1406689" y="4273244"/>
            <a:ext cx="7356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HUD holds CoC accountable for its project selections and funding requested</a:t>
            </a:r>
          </a:p>
        </p:txBody>
      </p:sp>
    </p:spTree>
    <p:extLst>
      <p:ext uri="{BB962C8B-B14F-4D97-AF65-F5344CB8AC3E}">
        <p14:creationId xmlns:p14="http://schemas.microsoft.com/office/powerpoint/2010/main" val="96014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3" grpId="0"/>
      <p:bldP spid="6" grpId="0"/>
      <p:bldP spid="3" grpId="0"/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8600" y="304800"/>
            <a:ext cx="8534400" cy="584775"/>
          </a:xfrm>
          <a:prstGeom prst="rect">
            <a:avLst/>
          </a:prstGeom>
          <a:solidFill>
            <a:srgbClr val="0099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</a:rPr>
              <a:t>1. CoC Competition Basics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04800" y="838200"/>
            <a:ext cx="5715000" cy="0"/>
          </a:xfrm>
          <a:prstGeom prst="line">
            <a:avLst/>
          </a:prstGeom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0F6003A-D3E3-7BAF-5A01-B50ED740C93C}"/>
              </a:ext>
            </a:extLst>
          </p:cNvPr>
          <p:cNvSpPr txBox="1"/>
          <p:nvPr/>
        </p:nvSpPr>
        <p:spPr>
          <a:xfrm>
            <a:off x="228601" y="1524000"/>
            <a:ext cx="8534400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ptos" panose="020B0004020202020204" pitchFamily="34" charset="0"/>
              </a:rPr>
              <a:t>The FY2024 Continuum of Care Program Competition NOFO </a:t>
            </a:r>
          </a:p>
          <a:p>
            <a:pPr algn="ctr"/>
            <a:r>
              <a:rPr lang="en-US" sz="2000" b="1" i="1" dirty="0">
                <a:solidFill>
                  <a:schemeClr val="bg1"/>
                </a:solidFill>
                <a:latin typeface="Aptos" panose="020B0004020202020204" pitchFamily="34" charset="0"/>
              </a:rPr>
              <a:t>(Notice of Funding Opportunity) </a:t>
            </a:r>
          </a:p>
          <a:p>
            <a:endParaRPr lang="en-US" i="1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The NOFO was Released on July 31, 2024 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algn="ctr"/>
            <a:r>
              <a:rPr lang="en-US" sz="2000" dirty="0">
                <a:solidFill>
                  <a:srgbClr val="FFFF00"/>
                </a:solidFill>
                <a:latin typeface="Aptos" panose="020B0004020202020204" pitchFamily="34" charset="0"/>
              </a:rPr>
              <a:t>Bristol County CoC issued an RFP for Projects August 10, 2024</a:t>
            </a:r>
          </a:p>
          <a:p>
            <a:pPr algn="ctr"/>
            <a:endParaRPr lang="en-US" sz="900" dirty="0">
              <a:solidFill>
                <a:srgbClr val="FFFF00"/>
              </a:solidFill>
              <a:latin typeface="Aptos" panose="020B0004020202020204" pitchFamily="34" charset="0"/>
            </a:endParaRPr>
          </a:p>
          <a:p>
            <a:pPr algn="ctr"/>
            <a:r>
              <a:rPr lang="en-US" sz="2000" dirty="0">
                <a:solidFill>
                  <a:srgbClr val="FFFF00"/>
                </a:solidFill>
                <a:latin typeface="Aptos" panose="020B0004020202020204" pitchFamily="34" charset="0"/>
              </a:rPr>
              <a:t>Bristol County CoC Project Deadline August 30, 2024</a:t>
            </a:r>
          </a:p>
          <a:p>
            <a:pPr algn="ctr"/>
            <a:endParaRPr lang="en-US" sz="900" dirty="0">
              <a:solidFill>
                <a:srgbClr val="FFFF00"/>
              </a:solidFill>
              <a:latin typeface="Aptos" panose="020B0004020202020204" pitchFamily="34" charset="0"/>
            </a:endParaRPr>
          </a:p>
          <a:p>
            <a:pPr algn="ctr"/>
            <a:r>
              <a:rPr lang="en-US" sz="2000" dirty="0">
                <a:solidFill>
                  <a:srgbClr val="FFFF00"/>
                </a:solidFill>
                <a:latin typeface="Aptos" panose="020B0004020202020204" pitchFamily="34" charset="0"/>
              </a:rPr>
              <a:t>BCCC vote on Ranking September 19, 2024</a:t>
            </a:r>
          </a:p>
          <a:p>
            <a:pPr algn="ctr"/>
            <a:endParaRPr lang="en-US" sz="900" dirty="0">
              <a:solidFill>
                <a:srgbClr val="FFFF00"/>
              </a:solidFill>
              <a:latin typeface="Aptos" panose="020B0004020202020204" pitchFamily="34" charset="0"/>
            </a:endParaRPr>
          </a:p>
          <a:p>
            <a:pPr algn="ctr"/>
            <a:r>
              <a:rPr lang="en-US" sz="2000" dirty="0">
                <a:solidFill>
                  <a:srgbClr val="FFFF00"/>
                </a:solidFill>
                <a:latin typeface="Aptos" panose="020B0004020202020204" pitchFamily="34" charset="0"/>
              </a:rPr>
              <a:t>Bristol County CoC Internal Deadline for Submission October 24, 2024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Deadline is October 30, 2024</a:t>
            </a:r>
          </a:p>
          <a:p>
            <a:pPr algn="ctr"/>
            <a:endParaRPr lang="en-US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40D8E9-C608-B832-85F8-0ECB52769A73}"/>
              </a:ext>
            </a:extLst>
          </p:cNvPr>
          <p:cNvSpPr txBox="1"/>
          <p:nvPr/>
        </p:nvSpPr>
        <p:spPr>
          <a:xfrm>
            <a:off x="0" y="6247487"/>
            <a:ext cx="9144000" cy="18466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600" b="1" dirty="0"/>
              <a:t>                  </a:t>
            </a:r>
            <a:endParaRPr lang="en-US" sz="600" b="1" dirty="0">
              <a:latin typeface="Avenir Next LT Pro" panose="020B05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F2ED99-8AB0-2F52-DC0F-B2E21AFBCD9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" r="2075"/>
          <a:stretch/>
        </p:blipFill>
        <p:spPr bwMode="auto">
          <a:xfrm>
            <a:off x="4280214" y="6019800"/>
            <a:ext cx="583572" cy="609600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5066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82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39486" y="12192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Aptos" panose="020B0004020202020204" pitchFamily="34" charset="0"/>
              </a:rPr>
              <a:t>Ending homelessness for all persons.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9486" y="2886825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Aptos" panose="020B0004020202020204" pitchFamily="34" charset="0"/>
              </a:rPr>
              <a:t>Improving system performance.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4D0F69-A251-4C71-9728-A2B809AFBDA6}"/>
              </a:ext>
            </a:extLst>
          </p:cNvPr>
          <p:cNvSpPr txBox="1"/>
          <p:nvPr/>
        </p:nvSpPr>
        <p:spPr>
          <a:xfrm>
            <a:off x="739486" y="3444969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Aptos" panose="020B0004020202020204" pitchFamily="34" charset="0"/>
              </a:rPr>
              <a:t>Partnering with housing, health and service agencies.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85467C1-8AA6-42F1-AD8A-4305C26CF551}"/>
              </a:ext>
            </a:extLst>
          </p:cNvPr>
          <p:cNvSpPr txBox="1"/>
          <p:nvPr/>
        </p:nvSpPr>
        <p:spPr>
          <a:xfrm>
            <a:off x="739486" y="1737279"/>
            <a:ext cx="7886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Aptos" panose="020B0004020202020204" pitchFamily="34" charset="0"/>
              </a:rPr>
              <a:t>Using a Housing First approach.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8A2278-F767-4522-A2A1-555B2DCA6B17}"/>
              </a:ext>
            </a:extLst>
          </p:cNvPr>
          <p:cNvSpPr txBox="1"/>
          <p:nvPr/>
        </p:nvSpPr>
        <p:spPr>
          <a:xfrm>
            <a:off x="739486" y="2259223"/>
            <a:ext cx="8362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Aptos" panose="020B0004020202020204" pitchFamily="34" charset="0"/>
              </a:rPr>
              <a:t>Reducing unsheltered homelessness.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228E12-A00B-1CB8-D901-118A0DF69492}"/>
              </a:ext>
            </a:extLst>
          </p:cNvPr>
          <p:cNvSpPr txBox="1"/>
          <p:nvPr/>
        </p:nvSpPr>
        <p:spPr>
          <a:xfrm>
            <a:off x="0" y="6247487"/>
            <a:ext cx="9144000" cy="18466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600" b="1" dirty="0"/>
              <a:t>                  </a:t>
            </a:r>
            <a:endParaRPr lang="en-US" sz="600" b="1" dirty="0">
              <a:latin typeface="Avenir Next LT Pro" panose="020B05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E44BCE-76C0-B5DE-A3EE-8DB8B67A6491}"/>
              </a:ext>
            </a:extLst>
          </p:cNvPr>
          <p:cNvSpPr txBox="1"/>
          <p:nvPr/>
        </p:nvSpPr>
        <p:spPr>
          <a:xfrm>
            <a:off x="228600" y="290993"/>
            <a:ext cx="8610600" cy="584775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ptos" panose="020B0004020202020204" pitchFamily="34" charset="0"/>
              </a:rPr>
              <a:t>2. HUD’s Policy and Program Priorities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EBB018-D23C-966E-0D71-326B101BA34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" r="2075"/>
          <a:stretch/>
        </p:blipFill>
        <p:spPr bwMode="auto">
          <a:xfrm>
            <a:off x="4280214" y="6019800"/>
            <a:ext cx="583572" cy="609600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8421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/>
      <p:bldP spid="16" grpId="0"/>
      <p:bldP spid="19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8600" y="290993"/>
            <a:ext cx="8610600" cy="584775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ptos" panose="020B0004020202020204" pitchFamily="34" charset="0"/>
              </a:rPr>
              <a:t>2. HUD’s Policy and Program Priorities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8986" y="1166761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Aptos" panose="020B0004020202020204" pitchFamily="34" charset="0"/>
              </a:rPr>
              <a:t>Racial equity.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BE4CDC-C867-40AD-8DD0-35F1CD97EF9B}"/>
              </a:ext>
            </a:extLst>
          </p:cNvPr>
          <p:cNvSpPr txBox="1"/>
          <p:nvPr/>
        </p:nvSpPr>
        <p:spPr>
          <a:xfrm>
            <a:off x="748986" y="1676454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Aptos" panose="020B0004020202020204" pitchFamily="34" charset="0"/>
              </a:rPr>
              <a:t>Improving assistance to LGBTQ+ individuals.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228E12-A00B-1CB8-D901-118A0DF69492}"/>
              </a:ext>
            </a:extLst>
          </p:cNvPr>
          <p:cNvSpPr txBox="1"/>
          <p:nvPr/>
        </p:nvSpPr>
        <p:spPr>
          <a:xfrm>
            <a:off x="0" y="6247487"/>
            <a:ext cx="9144000" cy="18466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600" b="1" dirty="0"/>
              <a:t>                  </a:t>
            </a:r>
            <a:endParaRPr lang="en-US" sz="600" b="1" dirty="0">
              <a:latin typeface="Avenir Next LT Pro" panose="020B05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74FA8E-F1D1-F4A7-3D37-64BDF30E41E7}"/>
              </a:ext>
            </a:extLst>
          </p:cNvPr>
          <p:cNvSpPr txBox="1"/>
          <p:nvPr/>
        </p:nvSpPr>
        <p:spPr>
          <a:xfrm>
            <a:off x="748986" y="2225586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Aptos" panose="020B0004020202020204" pitchFamily="34" charset="0"/>
              </a:rPr>
              <a:t>Authentically involving persons with lived experience/expertise.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D9C3D7-1AAD-1647-BE82-828DADDE93A5}"/>
              </a:ext>
            </a:extLst>
          </p:cNvPr>
          <p:cNvSpPr txBox="1"/>
          <p:nvPr/>
        </p:nvSpPr>
        <p:spPr>
          <a:xfrm>
            <a:off x="769768" y="3128033"/>
            <a:ext cx="8357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Aptos" panose="020B0004020202020204" pitchFamily="34" charset="0"/>
              </a:rPr>
              <a:t>Building an effective workforce.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29E57A-9A78-2D32-7AF8-F8205E0C7C6F}"/>
              </a:ext>
            </a:extLst>
          </p:cNvPr>
          <p:cNvSpPr txBox="1"/>
          <p:nvPr/>
        </p:nvSpPr>
        <p:spPr>
          <a:xfrm>
            <a:off x="769768" y="3701733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Aptos" panose="020B0004020202020204" pitchFamily="34" charset="0"/>
              </a:rPr>
              <a:t>Increasing affordable housing supply.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C6EF43-ED82-7175-8D51-9BD3805DCE4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" r="2075"/>
          <a:stretch/>
        </p:blipFill>
        <p:spPr bwMode="auto">
          <a:xfrm>
            <a:off x="4280214" y="6019800"/>
            <a:ext cx="583572" cy="609600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1235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41B4EF4CAFE6428829C7D678175ABE" ma:contentTypeVersion="7" ma:contentTypeDescription="Create a new document." ma:contentTypeScope="" ma:versionID="ef3e4fd5d57504a5f8bbc23ad0a2f991">
  <xsd:schema xmlns:xsd="http://www.w3.org/2001/XMLSchema" xmlns:xs="http://www.w3.org/2001/XMLSchema" xmlns:p="http://schemas.microsoft.com/office/2006/metadata/properties" xmlns:ns3="e8ec4f30-62fe-4e04-be9d-8276e7bff371" targetNamespace="http://schemas.microsoft.com/office/2006/metadata/properties" ma:root="true" ma:fieldsID="36788b30da3c04e764830383693415e2" ns3:_="">
    <xsd:import namespace="e8ec4f30-62fe-4e04-be9d-8276e7bff37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ec4f30-62fe-4e04-be9d-8276e7bff3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B3DD1A5-6B84-4647-A627-CA0F6DD732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8FFA5E-C661-4E01-99B7-2F41791914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ec4f30-62fe-4e04-be9d-8276e7bff3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49EFF17-0F8B-478F-A5C7-CF0BE4B67371}">
  <ds:schemaRefs>
    <ds:schemaRef ds:uri="http://www.w3.org/XML/1998/namespace"/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e8ec4f30-62fe-4e04-be9d-8276e7bff371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17428</TotalTime>
  <Words>1932</Words>
  <Application>Microsoft Office PowerPoint</Application>
  <PresentationFormat>On-screen Show (4:3)</PresentationFormat>
  <Paragraphs>387</Paragraphs>
  <Slides>26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Aptos</vt:lpstr>
      <vt:lpstr>Aptos Black</vt:lpstr>
      <vt:lpstr>Aptos Narrow</vt:lpstr>
      <vt:lpstr>Arial</vt:lpstr>
      <vt:lpstr>Arial Narrow</vt:lpstr>
      <vt:lpstr>Avenir Next LT Pro</vt:lpstr>
      <vt:lpstr>Book Antiqua</vt:lpstr>
      <vt:lpstr>Calibri</vt:lpstr>
      <vt:lpstr>Courier New</vt:lpstr>
      <vt:lpstr>Wingdings</vt:lpstr>
      <vt:lpstr>Office Theme</vt:lpstr>
      <vt:lpstr>MA-505  Bristol County Continuum of Care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MA-505  Bristol County Continuum of Care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New Bedford’s Homeless Service Provider’s Network</dc:title>
  <dc:creator>JENNIFER CLARKE, AICP</dc:creator>
  <cp:lastModifiedBy>Jennifer Clarke</cp:lastModifiedBy>
  <cp:revision>118</cp:revision>
  <cp:lastPrinted>2023-08-23T20:51:32Z</cp:lastPrinted>
  <dcterms:created xsi:type="dcterms:W3CDTF">2015-06-12T16:33:50Z</dcterms:created>
  <dcterms:modified xsi:type="dcterms:W3CDTF">2024-09-16T15:32:25Z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0x0101005341B4EF4CAFE6428829C7D678175ABE</vt:lpwstr>
  </property>
</Properties>
</file>